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1842" r:id="rId2"/>
    <p:sldId id="292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56B1-14D4-49FF-8CEA-50090C31CBDE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05108-0D45-4E2A-AF2E-ECC1FF537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6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7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0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13" Type="http://schemas.openxmlformats.org/officeDocument/2006/relationships/image" Target="../media/image216.png"/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12" Type="http://schemas.openxmlformats.org/officeDocument/2006/relationships/image" Target="../media/image215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9.png"/><Relationship Id="rId11" Type="http://schemas.openxmlformats.org/officeDocument/2006/relationships/image" Target="../media/image214.png"/><Relationship Id="rId5" Type="http://schemas.openxmlformats.org/officeDocument/2006/relationships/image" Target="../media/image208.png"/><Relationship Id="rId10" Type="http://schemas.openxmlformats.org/officeDocument/2006/relationships/image" Target="../media/image213.png"/><Relationship Id="rId4" Type="http://schemas.openxmlformats.org/officeDocument/2006/relationships/image" Target="../media/image207.png"/><Relationship Id="rId9" Type="http://schemas.openxmlformats.org/officeDocument/2006/relationships/image" Target="../media/image2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23869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40972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6771322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/>
              <p:nvPr/>
            </p:nvSpPr>
            <p:spPr>
              <a:xfrm>
                <a:off x="-259937" y="865717"/>
                <a:ext cx="2538032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9937" y="865717"/>
                <a:ext cx="2538032" cy="6127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95F4791-B1E5-43A8-B65D-636DD83D9E3A}"/>
              </a:ext>
            </a:extLst>
          </p:cNvPr>
          <p:cNvSpPr txBox="1"/>
          <p:nvPr/>
        </p:nvSpPr>
        <p:spPr>
          <a:xfrm>
            <a:off x="9865" y="558394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AC02A-0B3B-42B3-B3B7-C0A7FFD6F7FC}"/>
              </a:ext>
            </a:extLst>
          </p:cNvPr>
          <p:cNvSpPr txBox="1"/>
          <p:nvPr/>
        </p:nvSpPr>
        <p:spPr>
          <a:xfrm>
            <a:off x="4060068" y="512947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2472447" y="33975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37781" y="57616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4149101" y="32318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by Fading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7240059" y="22993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8A392-F7BB-4A8A-908A-A2B702AF72AE}"/>
              </a:ext>
            </a:extLst>
          </p:cNvPr>
          <p:cNvSpPr txBox="1"/>
          <p:nvPr/>
        </p:nvSpPr>
        <p:spPr>
          <a:xfrm>
            <a:off x="2392577" y="1469829"/>
            <a:ext cx="1691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 I add the fractions?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B7C57A-1260-4CC4-A8DB-FFAC6597F608}"/>
              </a:ext>
            </a:extLst>
          </p:cNvPr>
          <p:cNvSpPr txBox="1"/>
          <p:nvPr/>
        </p:nvSpPr>
        <p:spPr>
          <a:xfrm>
            <a:off x="2336234" y="545588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 I put brackets around the numerators?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15E0A6-6A1C-426D-9725-596C90CDB771}"/>
              </a:ext>
            </a:extLst>
          </p:cNvPr>
          <p:cNvSpPr txBox="1"/>
          <p:nvPr/>
        </p:nvSpPr>
        <p:spPr>
          <a:xfrm>
            <a:off x="2341947" y="2087181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DBRS processes are there?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5D3391-A18B-443B-B481-8725DEFC145C}"/>
              </a:ext>
            </a:extLst>
          </p:cNvPr>
          <p:cNvCxnSpPr/>
          <p:nvPr/>
        </p:nvCxnSpPr>
        <p:spPr>
          <a:xfrm>
            <a:off x="0" y="3489765"/>
            <a:ext cx="9144000" cy="135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86319A5-1880-4F82-AF44-D467315FC479}"/>
              </a:ext>
            </a:extLst>
          </p:cNvPr>
          <p:cNvSpPr txBox="1"/>
          <p:nvPr/>
        </p:nvSpPr>
        <p:spPr>
          <a:xfrm>
            <a:off x="6774825" y="495596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AA3BC47-852A-4CBC-A64C-DAD01E5A3259}"/>
              </a:ext>
            </a:extLst>
          </p:cNvPr>
          <p:cNvSpPr txBox="1"/>
          <p:nvPr/>
        </p:nvSpPr>
        <p:spPr>
          <a:xfrm>
            <a:off x="4046115" y="1399350"/>
            <a:ext cx="272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Decide (Add Fractions)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/>
              <p:nvPr/>
            </p:nvSpPr>
            <p:spPr>
              <a:xfrm>
                <a:off x="7317794" y="1722037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794" y="1722037"/>
                <a:ext cx="121523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EBF39BF7-66DA-4566-860F-399D6A3A648A}"/>
              </a:ext>
            </a:extLst>
          </p:cNvPr>
          <p:cNvSpPr txBox="1"/>
          <p:nvPr/>
        </p:nvSpPr>
        <p:spPr>
          <a:xfrm>
            <a:off x="4060068" y="1665765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Break and Repair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AFBA2F6-11F2-4DE0-8119-1B06C69D9D4A}"/>
                  </a:ext>
                </a:extLst>
              </p:cNvPr>
              <p:cNvSpPr txBox="1"/>
              <p:nvPr/>
            </p:nvSpPr>
            <p:spPr>
              <a:xfrm>
                <a:off x="3792006" y="808644"/>
                <a:ext cx="2538032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AFBA2F6-11F2-4DE0-8119-1B06C69D9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6" y="808644"/>
                <a:ext cx="2538032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B06787-85F8-4962-8865-44403645EF5E}"/>
                  </a:ext>
                </a:extLst>
              </p:cNvPr>
              <p:cNvSpPr txBox="1"/>
              <p:nvPr/>
            </p:nvSpPr>
            <p:spPr>
              <a:xfrm>
                <a:off x="4024437" y="1958080"/>
                <a:ext cx="2538032" cy="629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+4)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B06787-85F8-4962-8865-44403645E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437" y="1958080"/>
                <a:ext cx="2538032" cy="6298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4CDE5012-EBE9-4AA6-B709-DFFE4EF38B1B}"/>
              </a:ext>
            </a:extLst>
          </p:cNvPr>
          <p:cNvSpPr txBox="1"/>
          <p:nvPr/>
        </p:nvSpPr>
        <p:spPr>
          <a:xfrm>
            <a:off x="4044405" y="2508086"/>
            <a:ext cx="2752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Decide (Eliminate Fraction)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0591AF6-90F0-40B4-BB78-C84A02794DCA}"/>
                  </a:ext>
                </a:extLst>
              </p:cNvPr>
              <p:cNvSpPr/>
              <p:nvPr/>
            </p:nvSpPr>
            <p:spPr>
              <a:xfrm>
                <a:off x="4029656" y="2836130"/>
                <a:ext cx="26605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0591AF6-90F0-40B4-BB78-C84A02794D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656" y="2836130"/>
                <a:ext cx="266056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A741BF5-51A1-4EBA-A9D4-C168788E2A7E}"/>
                  </a:ext>
                </a:extLst>
              </p:cNvPr>
              <p:cNvSpPr txBox="1"/>
              <p:nvPr/>
            </p:nvSpPr>
            <p:spPr>
              <a:xfrm>
                <a:off x="6525934" y="822267"/>
                <a:ext cx="2538032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A741BF5-51A1-4EBA-A9D4-C168788E2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934" y="822267"/>
                <a:ext cx="2538032" cy="6127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C58F98A-DAE6-40D7-84AE-DCCFD5AB8E04}"/>
                  </a:ext>
                </a:extLst>
              </p:cNvPr>
              <p:cNvSpPr txBox="1"/>
              <p:nvPr/>
            </p:nvSpPr>
            <p:spPr>
              <a:xfrm>
                <a:off x="-275536" y="3806471"/>
                <a:ext cx="2538032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C58F98A-DAE6-40D7-84AE-DCCFD5AB8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5536" y="3806471"/>
                <a:ext cx="2538032" cy="6127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21B52F60-A1A6-495A-AF7D-848297DE94E4}"/>
              </a:ext>
            </a:extLst>
          </p:cNvPr>
          <p:cNvSpPr txBox="1"/>
          <p:nvPr/>
        </p:nvSpPr>
        <p:spPr>
          <a:xfrm>
            <a:off x="-5734" y="3499148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2A9DAF3-9521-4786-A3A3-AAB5DC0170E4}"/>
              </a:ext>
            </a:extLst>
          </p:cNvPr>
          <p:cNvSpPr txBox="1"/>
          <p:nvPr/>
        </p:nvSpPr>
        <p:spPr>
          <a:xfrm>
            <a:off x="4044469" y="3453701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1ADD46-5DFD-428A-9F4E-C10B727ADE71}"/>
              </a:ext>
            </a:extLst>
          </p:cNvPr>
          <p:cNvSpPr txBox="1"/>
          <p:nvPr/>
        </p:nvSpPr>
        <p:spPr>
          <a:xfrm>
            <a:off x="2376978" y="4410583"/>
            <a:ext cx="1691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 I add the fractions?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68FC733-B9ED-4FB4-A3FA-3FF0810B0BFB}"/>
              </a:ext>
            </a:extLst>
          </p:cNvPr>
          <p:cNvSpPr txBox="1"/>
          <p:nvPr/>
        </p:nvSpPr>
        <p:spPr>
          <a:xfrm>
            <a:off x="2320635" y="3486342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 I put brackets around the numerators?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0AC65A7-DC67-42CA-BBCC-01A115A8208D}"/>
              </a:ext>
            </a:extLst>
          </p:cNvPr>
          <p:cNvSpPr txBox="1"/>
          <p:nvPr/>
        </p:nvSpPr>
        <p:spPr>
          <a:xfrm>
            <a:off x="2326348" y="5027935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DBRS processes are there?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3C1B0A7-C5FF-49F9-81F3-62925A10CF41}"/>
              </a:ext>
            </a:extLst>
          </p:cNvPr>
          <p:cNvSpPr txBox="1"/>
          <p:nvPr/>
        </p:nvSpPr>
        <p:spPr>
          <a:xfrm>
            <a:off x="6759226" y="3436350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2F548E-B6EC-447A-A717-6E58AE649DB4}"/>
              </a:ext>
            </a:extLst>
          </p:cNvPr>
          <p:cNvSpPr txBox="1"/>
          <p:nvPr/>
        </p:nvSpPr>
        <p:spPr>
          <a:xfrm>
            <a:off x="4030516" y="4340104"/>
            <a:ext cx="272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Decide (Add Fractions)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ED23560-D426-4858-9213-45AA3197925A}"/>
                  </a:ext>
                </a:extLst>
              </p:cNvPr>
              <p:cNvSpPr txBox="1"/>
              <p:nvPr/>
            </p:nvSpPr>
            <p:spPr>
              <a:xfrm>
                <a:off x="7302195" y="4662791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ED23560-D426-4858-9213-45AA31979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195" y="4662791"/>
                <a:ext cx="121523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142F620B-7E77-4F3C-9741-2DA2BF59E5CE}"/>
              </a:ext>
            </a:extLst>
          </p:cNvPr>
          <p:cNvSpPr txBox="1"/>
          <p:nvPr/>
        </p:nvSpPr>
        <p:spPr>
          <a:xfrm>
            <a:off x="4044469" y="4606519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Break and Repair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170E4E1-24D0-4041-B41A-4D947DEB8BDC}"/>
                  </a:ext>
                </a:extLst>
              </p:cNvPr>
              <p:cNvSpPr txBox="1"/>
              <p:nvPr/>
            </p:nvSpPr>
            <p:spPr>
              <a:xfrm>
                <a:off x="3776407" y="3749398"/>
                <a:ext cx="2538032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170E4E1-24D0-4041-B41A-4D947DEB8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407" y="3749398"/>
                <a:ext cx="2538032" cy="6127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89C8919-ACD2-460E-9F8D-5B979832E586}"/>
                  </a:ext>
                </a:extLst>
              </p:cNvPr>
              <p:cNvSpPr txBox="1"/>
              <p:nvPr/>
            </p:nvSpPr>
            <p:spPr>
              <a:xfrm>
                <a:off x="4008838" y="4898834"/>
                <a:ext cx="2538032" cy="628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+4)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89C8919-ACD2-460E-9F8D-5B979832E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838" y="4898834"/>
                <a:ext cx="2538032" cy="6280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4693DD58-A9E8-40DF-8081-CC6792A5F071}"/>
              </a:ext>
            </a:extLst>
          </p:cNvPr>
          <p:cNvSpPr txBox="1"/>
          <p:nvPr/>
        </p:nvSpPr>
        <p:spPr>
          <a:xfrm>
            <a:off x="4028806" y="5448840"/>
            <a:ext cx="2752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Decide (Eliminate Fraction)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ACEE68A-33F7-48E4-814E-8C4C66FEE949}"/>
                  </a:ext>
                </a:extLst>
              </p:cNvPr>
              <p:cNvSpPr/>
              <p:nvPr/>
            </p:nvSpPr>
            <p:spPr>
              <a:xfrm>
                <a:off x="4014057" y="5776884"/>
                <a:ext cx="26605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ACEE68A-33F7-48E4-814E-8C4C66FEE9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057" y="5776884"/>
                <a:ext cx="266056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2462AFB-965D-445E-9BCE-4306CC0D01FB}"/>
                  </a:ext>
                </a:extLst>
              </p:cNvPr>
              <p:cNvSpPr txBox="1"/>
              <p:nvPr/>
            </p:nvSpPr>
            <p:spPr>
              <a:xfrm>
                <a:off x="6510335" y="3763021"/>
                <a:ext cx="2538032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2462AFB-965D-445E-9BCE-4306CC0D0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335" y="3763021"/>
                <a:ext cx="2538032" cy="6127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3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9" grpId="0"/>
      <p:bldP spid="24" grpId="0"/>
      <p:bldP spid="25" grpId="0"/>
      <p:bldP spid="26" grpId="0"/>
      <p:bldP spid="33" grpId="0"/>
      <p:bldP spid="48" grpId="0"/>
      <p:bldP spid="70" grpId="0"/>
      <p:bldP spid="73" grpId="0"/>
      <p:bldP spid="41" grpId="0"/>
      <p:bldP spid="42" grpId="0"/>
      <p:bldP spid="43" grpId="0"/>
      <p:bldP spid="2" grpId="0"/>
      <p:bldP spid="45" grpId="0"/>
      <p:bldP spid="46" grpId="0"/>
      <p:bldP spid="4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129" b="20253"/>
          <a:stretch/>
        </p:blipFill>
        <p:spPr>
          <a:xfrm>
            <a:off x="728185" y="1820931"/>
            <a:ext cx="7151783" cy="45365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70A8E6-0472-48EF-9E41-A02E6304C643}"/>
              </a:ext>
            </a:extLst>
          </p:cNvPr>
          <p:cNvSpPr txBox="1"/>
          <p:nvPr/>
        </p:nvSpPr>
        <p:spPr>
          <a:xfrm>
            <a:off x="793770" y="1420287"/>
            <a:ext cx="3753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 the following equations: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E8A0F6-8080-410C-9B13-ACE7DA6A1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60" r="28068" b="78162"/>
          <a:stretch/>
        </p:blipFill>
        <p:spPr>
          <a:xfrm>
            <a:off x="49329" y="1371262"/>
            <a:ext cx="698426" cy="7193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E200AE-9142-4428-97F3-301EAEFDF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D63BDBB2-0E56-42B4-B8E8-D2DDCE4E4CCB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505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1196"/>
          <a:stretch/>
        </p:blipFill>
        <p:spPr>
          <a:xfrm>
            <a:off x="666661" y="1916832"/>
            <a:ext cx="8224661" cy="41123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C6B461-16AF-42BA-AA6C-AA56A2F46F0C}"/>
              </a:ext>
            </a:extLst>
          </p:cNvPr>
          <p:cNvSpPr txBox="1"/>
          <p:nvPr/>
        </p:nvSpPr>
        <p:spPr>
          <a:xfrm>
            <a:off x="793770" y="1420287"/>
            <a:ext cx="3753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 the following equations: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5B0251-152D-4DAA-94A5-8AE997B8A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60" r="28068" b="78162"/>
          <a:stretch/>
        </p:blipFill>
        <p:spPr>
          <a:xfrm>
            <a:off x="49329" y="1371262"/>
            <a:ext cx="698426" cy="7193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330F92A-A1C2-4021-9B89-FAD63D78E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1CAFDC36-FBFD-4C84-BD16-B342D61B4561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40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158</Words>
  <Application>Microsoft Office PowerPoint</Application>
  <PresentationFormat>On-screen Show (4:3)</PresentationFormat>
  <Paragraphs>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 Math</vt:lpstr>
      <vt:lpstr>Office Theme</vt:lpstr>
      <vt:lpstr>PowerPoint Presentation</vt:lpstr>
      <vt:lpstr>Questions</vt:lpstr>
      <vt:lpstr>Questions</vt:lpstr>
    </vt:vector>
  </TitlesOfParts>
  <Company>App-Packaging.com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Berwick</dc:creator>
  <cp:lastModifiedBy>Berwick, Chris</cp:lastModifiedBy>
  <cp:revision>109</cp:revision>
  <dcterms:created xsi:type="dcterms:W3CDTF">2017-11-02T09:40:58Z</dcterms:created>
  <dcterms:modified xsi:type="dcterms:W3CDTF">2019-03-30T10:30:48Z</dcterms:modified>
</cp:coreProperties>
</file>