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40" r:id="rId2"/>
    <p:sldId id="1841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2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56B1-14D4-49FF-8CEA-50090C31CBDE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05108-0D45-4E2A-AF2E-ECC1FF537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6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3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7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7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7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3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0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26C6-139D-479A-86EE-E09E23FBC411}" type="datetimeFigureOut">
              <a:rPr lang="en-GB" smtClean="0"/>
              <a:t>30/03/2019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DF5C-9DE4-4F57-B945-8FBFF80BE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5FEFEE-CCE5-4EEB-9000-CB12D3B4D96F}"/>
                  </a:ext>
                </a:extLst>
              </p:cNvPr>
              <p:cNvSpPr txBox="1"/>
              <p:nvPr/>
            </p:nvSpPr>
            <p:spPr>
              <a:xfrm>
                <a:off x="1002266" y="1539249"/>
                <a:ext cx="2684593" cy="82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=25.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5FEFEE-CCE5-4EEB-9000-CB12D3B4D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266" y="1539249"/>
                <a:ext cx="2684593" cy="822789"/>
              </a:xfrm>
              <a:prstGeom prst="rect">
                <a:avLst/>
              </a:prstGeom>
              <a:blipFill>
                <a:blip r:embed="rId2"/>
                <a:stretch>
                  <a:fillRect l="-3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6A4103-9ECE-4A50-958E-8CD881FD488C}"/>
                  </a:ext>
                </a:extLst>
              </p:cNvPr>
              <p:cNvSpPr txBox="1"/>
              <p:nvPr/>
            </p:nvSpPr>
            <p:spPr>
              <a:xfrm>
                <a:off x="968875" y="3284984"/>
                <a:ext cx="2684593" cy="82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=4.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6A4103-9ECE-4A50-958E-8CD881FD4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875" y="3284984"/>
                <a:ext cx="2684593" cy="822789"/>
              </a:xfrm>
              <a:prstGeom prst="rect">
                <a:avLst/>
              </a:prstGeom>
              <a:blipFill>
                <a:blip r:embed="rId3"/>
                <a:stretch>
                  <a:fillRect l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EB1EF-3F02-42E9-B256-E9580F537E9E}"/>
                  </a:ext>
                </a:extLst>
              </p:cNvPr>
              <p:cNvSpPr txBox="1"/>
              <p:nvPr/>
            </p:nvSpPr>
            <p:spPr>
              <a:xfrm>
                <a:off x="968875" y="5294270"/>
                <a:ext cx="2684593" cy="825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=−3.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BEB1EF-3F02-42E9-B256-E9580F537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875" y="5294270"/>
                <a:ext cx="2684593" cy="825419"/>
              </a:xfrm>
              <a:prstGeom prst="rect">
                <a:avLst/>
              </a:prstGeom>
              <a:blipFill>
                <a:blip r:embed="rId4"/>
                <a:stretch>
                  <a:fillRect l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A007372-ED0D-450F-B3D5-EDA676AD42E7}"/>
                  </a:ext>
                </a:extLst>
              </p:cNvPr>
              <p:cNvSpPr txBox="1"/>
              <p:nvPr/>
            </p:nvSpPr>
            <p:spPr>
              <a:xfrm>
                <a:off x="5486309" y="1539249"/>
                <a:ext cx="2684593" cy="825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=7.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A007372-ED0D-450F-B3D5-EDA676AD4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09" y="1539249"/>
                <a:ext cx="2684593" cy="825419"/>
              </a:xfrm>
              <a:prstGeom prst="rect">
                <a:avLst/>
              </a:prstGeom>
              <a:blipFill>
                <a:blip r:embed="rId5"/>
                <a:stretch>
                  <a:fillRect l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D593DB-F422-4F11-A0AB-449DA571AC63}"/>
                  </a:ext>
                </a:extLst>
              </p:cNvPr>
              <p:cNvSpPr txBox="1"/>
              <p:nvPr/>
            </p:nvSpPr>
            <p:spPr>
              <a:xfrm>
                <a:off x="5452918" y="3284984"/>
                <a:ext cx="2684593" cy="825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=8.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D593DB-F422-4F11-A0AB-449DA571A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918" y="3284984"/>
                <a:ext cx="2684593" cy="825419"/>
              </a:xfrm>
              <a:prstGeom prst="rect">
                <a:avLst/>
              </a:prstGeom>
              <a:blipFill>
                <a:blip r:embed="rId6"/>
                <a:stretch>
                  <a:fillRect l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453F0-8DED-44FB-93AD-35FE038297FF}"/>
                  </a:ext>
                </a:extLst>
              </p:cNvPr>
              <p:cNvSpPr txBox="1"/>
              <p:nvPr/>
            </p:nvSpPr>
            <p:spPr>
              <a:xfrm>
                <a:off x="5452918" y="5294270"/>
                <a:ext cx="2684593" cy="825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600" b="0" i="1" dirty="0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  <m:r>
                      <a:rPr lang="en-GB" sz="3600" b="0" i="1" dirty="0" smtClean="0">
                        <a:latin typeface="Cambria Math" panose="02040503050406030204" pitchFamily="18" charset="0"/>
                      </a:rPr>
                      <m:t>=−6.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453F0-8DED-44FB-93AD-35FE03829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918" y="5294270"/>
                <a:ext cx="2684593" cy="825419"/>
              </a:xfrm>
              <a:prstGeom prst="rect">
                <a:avLst/>
              </a:prstGeom>
              <a:blipFill>
                <a:blip r:embed="rId7"/>
                <a:stretch>
                  <a:fillRect l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>
            <a:extLst>
              <a:ext uri="{FF2B5EF4-FFF2-40B4-BE49-F238E27FC236}">
                <a16:creationId xmlns:a16="http://schemas.microsoft.com/office/drawing/2014/main" id="{34B85AFF-7667-4371-A1FE-E7CF97024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6" y="179778"/>
            <a:ext cx="3960435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Worked example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19F0820-E62F-48F6-ADDC-99B2DDB8E387}"/>
              </a:ext>
            </a:extLst>
          </p:cNvPr>
          <p:cNvSpPr txBox="1">
            <a:spLocks/>
          </p:cNvSpPr>
          <p:nvPr/>
        </p:nvSpPr>
        <p:spPr>
          <a:xfrm>
            <a:off x="5500857" y="245316"/>
            <a:ext cx="2674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Your turn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007D41-83CB-4FBC-A7E4-04FD02610513}"/>
              </a:ext>
            </a:extLst>
          </p:cNvPr>
          <p:cNvCxnSpPr/>
          <p:nvPr/>
        </p:nvCxnSpPr>
        <p:spPr>
          <a:xfrm>
            <a:off x="4574586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E7872A-69C0-40E9-96A2-71C4417D0335}"/>
              </a:ext>
            </a:extLst>
          </p:cNvPr>
          <p:cNvCxnSpPr/>
          <p:nvPr/>
        </p:nvCxnSpPr>
        <p:spPr>
          <a:xfrm>
            <a:off x="0" y="1388316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EBF064A-E853-4295-96C2-A2D59DB0877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0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B331FB1-2C62-4E2A-974C-E808B3085EB6}"/>
                  </a:ext>
                </a:extLst>
              </p:cNvPr>
              <p:cNvSpPr/>
              <p:nvPr/>
            </p:nvSpPr>
            <p:spPr>
              <a:xfrm>
                <a:off x="-958" y="1217248"/>
                <a:ext cx="2538619" cy="5363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</m:t>
                      </m:r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7=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7=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0"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7=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0"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21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B331FB1-2C62-4E2A-974C-E808B3085E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58" y="1217248"/>
                <a:ext cx="2538619" cy="53636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BAC383-7B98-457A-90A6-0B0C584D00C9}"/>
                  </a:ext>
                </a:extLst>
              </p:cNvPr>
              <p:cNvSpPr/>
              <p:nvPr/>
            </p:nvSpPr>
            <p:spPr>
              <a:xfrm>
                <a:off x="1771592" y="1772816"/>
                <a:ext cx="2538619" cy="4878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=5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=7/4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=−3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=−11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BAC383-7B98-457A-90A6-0B0C584D00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592" y="1772816"/>
                <a:ext cx="2538619" cy="48782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14FC365-F347-4BEE-AA05-00638F80D570}"/>
                  </a:ext>
                </a:extLst>
              </p:cNvPr>
              <p:cNvSpPr/>
              <p:nvPr/>
            </p:nvSpPr>
            <p:spPr>
              <a:xfrm>
                <a:off x="4598960" y="1240972"/>
                <a:ext cx="2538619" cy="5359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−21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−21=−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−21=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6−7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14FC365-F347-4BEE-AA05-00638F80D5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960" y="1240972"/>
                <a:ext cx="2538619" cy="53590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8AD874-E311-477E-AD3A-D42CE75C9EC7}"/>
                  </a:ext>
                </a:extLst>
              </p:cNvPr>
              <p:cNvSpPr/>
              <p:nvPr/>
            </p:nvSpPr>
            <p:spPr>
              <a:xfrm>
                <a:off x="6604423" y="1746637"/>
                <a:ext cx="2538619" cy="4878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=84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=105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=−105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=−30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=−65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8AD874-E311-477E-AD3A-D42CE75C9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423" y="1746637"/>
                <a:ext cx="2538619" cy="48782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6">
            <a:extLst>
              <a:ext uri="{FF2B5EF4-FFF2-40B4-BE49-F238E27FC236}">
                <a16:creationId xmlns:a16="http://schemas.microsoft.com/office/drawing/2014/main" id="{D32BD146-55E8-44F5-96D5-54A9C6423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/>
              <a:t>Solve the following equations: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D097B8-16BC-498E-A6E4-A8BB63BA1E9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124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Office Theme</vt:lpstr>
      <vt:lpstr>Worked example</vt:lpstr>
      <vt:lpstr>Solve the following equations:</vt:lpstr>
    </vt:vector>
  </TitlesOfParts>
  <Company>App-Packaging.com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Berwick</dc:creator>
  <cp:lastModifiedBy>Berwick, Chris</cp:lastModifiedBy>
  <cp:revision>107</cp:revision>
  <dcterms:created xsi:type="dcterms:W3CDTF">2017-11-02T09:40:58Z</dcterms:created>
  <dcterms:modified xsi:type="dcterms:W3CDTF">2019-03-30T19:06:43Z</dcterms:modified>
</cp:coreProperties>
</file>