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851" r:id="rId2"/>
    <p:sldId id="1855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2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144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B56B1-14D4-49FF-8CEA-50090C31CBDE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05108-0D45-4E2A-AF2E-ECC1FF537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6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49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7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38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7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67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71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3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90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1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26C6-139D-479A-86EE-E09E23FBC411}" type="datetimeFigureOut">
              <a:rPr lang="en-GB" smtClean="0"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45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3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2.png"/><Relationship Id="rId10" Type="http://schemas.openxmlformats.org/officeDocument/2006/relationships/image" Target="../media/image169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5EA60-0AB3-4837-92BB-7275059F3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99404"/>
            <a:ext cx="3682752" cy="1143000"/>
          </a:xfrm>
        </p:spPr>
        <p:txBody>
          <a:bodyPr>
            <a:normAutofit/>
          </a:bodyPr>
          <a:lstStyle/>
          <a:p>
            <a:r>
              <a:rPr lang="en-GB" sz="3600" b="1" dirty="0"/>
              <a:t>Worked examples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C186C6-6DC3-4569-81C8-F1DAA14F9EB8}"/>
              </a:ext>
            </a:extLst>
          </p:cNvPr>
          <p:cNvSpPr txBox="1">
            <a:spLocks/>
          </p:cNvSpPr>
          <p:nvPr/>
        </p:nvSpPr>
        <p:spPr>
          <a:xfrm>
            <a:off x="5152034" y="99404"/>
            <a:ext cx="36827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/>
              <a:t>Your turn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68C96C2-264C-41E3-ABAD-F6784ECB836F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2B5731F-F08F-4B53-888B-D8DABF659826}"/>
              </a:ext>
            </a:extLst>
          </p:cNvPr>
          <p:cNvCxnSpPr/>
          <p:nvPr/>
        </p:nvCxnSpPr>
        <p:spPr>
          <a:xfrm>
            <a:off x="0" y="133164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C37009-69F5-4B5A-87FA-6030BC0B446C}"/>
                  </a:ext>
                </a:extLst>
              </p:cNvPr>
              <p:cNvSpPr txBox="1"/>
              <p:nvPr/>
            </p:nvSpPr>
            <p:spPr>
              <a:xfrm>
                <a:off x="323528" y="1510113"/>
                <a:ext cx="2952328" cy="703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C37009-69F5-4B5A-87FA-6030BC0B4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510113"/>
                <a:ext cx="2952328" cy="703911"/>
              </a:xfrm>
              <a:prstGeom prst="rect">
                <a:avLst/>
              </a:prstGeom>
              <a:blipFill>
                <a:blip r:embed="rId3"/>
                <a:stretch>
                  <a:fillRect l="-4132"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EABCABA-7402-4F1E-97AE-CA56ED5BDEE1}"/>
                  </a:ext>
                </a:extLst>
              </p:cNvPr>
              <p:cNvSpPr txBox="1"/>
              <p:nvPr/>
            </p:nvSpPr>
            <p:spPr>
              <a:xfrm>
                <a:off x="5199711" y="1510113"/>
                <a:ext cx="2952328" cy="703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EABCABA-7402-4F1E-97AE-CA56ED5BD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711" y="1510113"/>
                <a:ext cx="2952328" cy="703911"/>
              </a:xfrm>
              <a:prstGeom prst="rect">
                <a:avLst/>
              </a:prstGeom>
              <a:blipFill>
                <a:blip r:embed="rId4"/>
                <a:stretch>
                  <a:fillRect l="-4339"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407E7C-717D-4F51-96D3-36B4751ECE8F}"/>
                  </a:ext>
                </a:extLst>
              </p:cNvPr>
              <p:cNvSpPr txBox="1"/>
              <p:nvPr/>
            </p:nvSpPr>
            <p:spPr>
              <a:xfrm>
                <a:off x="323528" y="3761333"/>
                <a:ext cx="2952328" cy="703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+3=8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407E7C-717D-4F51-96D3-36B4751EC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761333"/>
                <a:ext cx="2952328" cy="703911"/>
              </a:xfrm>
              <a:prstGeom prst="rect">
                <a:avLst/>
              </a:prstGeom>
              <a:blipFill>
                <a:blip r:embed="rId5"/>
                <a:stretch>
                  <a:fillRect l="-4132"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4B4A84-A539-4C3E-A123-71117AA84C73}"/>
                  </a:ext>
                </a:extLst>
              </p:cNvPr>
              <p:cNvSpPr txBox="1"/>
              <p:nvPr/>
            </p:nvSpPr>
            <p:spPr>
              <a:xfrm>
                <a:off x="5166073" y="3761333"/>
                <a:ext cx="2952328" cy="703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+7=10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4B4A84-A539-4C3E-A123-71117AA84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073" y="3761333"/>
                <a:ext cx="2952328" cy="703911"/>
              </a:xfrm>
              <a:prstGeom prst="rect">
                <a:avLst/>
              </a:prstGeom>
              <a:blipFill>
                <a:blip r:embed="rId6"/>
                <a:stretch>
                  <a:fillRect l="-4124" r="-2474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53533" y="6488490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79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E4E2-DD5B-4C3E-9984-251A3CD83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21" y="101025"/>
            <a:ext cx="8229600" cy="1143000"/>
          </a:xfrm>
        </p:spPr>
        <p:txBody>
          <a:bodyPr/>
          <a:lstStyle/>
          <a:p>
            <a:r>
              <a:rPr lang="en-GB" b="1" dirty="0"/>
              <a:t>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7C9B08-602A-4DCB-8D42-13410A95DF0C}"/>
                  </a:ext>
                </a:extLst>
              </p:cNvPr>
              <p:cNvSpPr txBox="1"/>
              <p:nvPr/>
            </p:nvSpPr>
            <p:spPr>
              <a:xfrm>
                <a:off x="1156610" y="1652699"/>
                <a:ext cx="2690936" cy="30272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:r>
                  <a:rPr lang="en-GB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marL="342900" indent="-342900">
                  <a:buFont typeface="+mj-lt"/>
                  <a:buAutoNum type="arabicParenR"/>
                </a:pPr>
                <a:endParaRPr lang="en-GB" sz="22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marL="342900" indent="-342900">
                  <a:buFont typeface="+mj-lt"/>
                  <a:buAutoNum type="arabicParenR"/>
                </a:pPr>
                <a:endParaRPr lang="en-GB" sz="22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−3=1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marL="342900" indent="-342900">
                  <a:buFont typeface="+mj-lt"/>
                  <a:buAutoNum type="arabicParenR"/>
                </a:pPr>
                <a:endParaRPr lang="en-GB" sz="22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200" b="0" dirty="0"/>
                  <a:t>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10−</m:t>
                    </m:r>
                    <m:f>
                      <m:f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GB" sz="2200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7C9B08-602A-4DCB-8D42-13410A95DF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610" y="1652699"/>
                <a:ext cx="2690936" cy="3027239"/>
              </a:xfrm>
              <a:prstGeom prst="rect">
                <a:avLst/>
              </a:prstGeom>
              <a:blipFill>
                <a:blip r:embed="rId3"/>
                <a:stretch>
                  <a:fillRect l="-3175" b="-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3286671-0097-489D-8A56-2F9BE0F4889C}"/>
                  </a:ext>
                </a:extLst>
              </p:cNvPr>
              <p:cNvSpPr/>
              <p:nvPr/>
            </p:nvSpPr>
            <p:spPr>
              <a:xfrm>
                <a:off x="4330582" y="1652700"/>
                <a:ext cx="2620252" cy="307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+mj-lt"/>
                  <a:buAutoNum type="arabicParenR" startAt="5"/>
                </a:pPr>
                <a:r>
                  <a:rPr lang="en-GB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GB" sz="220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marL="342900" indent="-342900">
                  <a:buFont typeface="+mj-lt"/>
                  <a:buAutoNum type="arabicParenR" startAt="5"/>
                </a:pPr>
                <a:endParaRPr lang="en-GB" sz="2200" dirty="0"/>
              </a:p>
              <a:p>
                <a:pPr marL="342900" indent="-342900">
                  <a:buFont typeface="+mj-lt"/>
                  <a:buAutoNum type="arabicParenR" startAt="5"/>
                </a:pPr>
                <a:r>
                  <a:rPr lang="en-GB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GB" sz="220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marL="342900" indent="-342900">
                  <a:buFont typeface="+mj-lt"/>
                  <a:buAutoNum type="arabicParenR" startAt="5"/>
                </a:pPr>
                <a:endParaRPr lang="en-GB" sz="2200" dirty="0"/>
              </a:p>
              <a:p>
                <a:pPr marL="342900" indent="-342900">
                  <a:buFont typeface="+mj-lt"/>
                  <a:buAutoNum type="arabicParenR" startAt="5"/>
                </a:pPr>
                <a:r>
                  <a:rPr lang="en-GB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6−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200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marL="342900" indent="-342900">
                  <a:buFont typeface="+mj-lt"/>
                  <a:buAutoNum type="arabicParenR" startAt="5"/>
                </a:pPr>
                <a:endParaRPr lang="en-GB" sz="2200" dirty="0"/>
              </a:p>
              <a:p>
                <a:pPr marL="342900" indent="-342900">
                  <a:buFont typeface="+mj-lt"/>
                  <a:buAutoNum type="arabicParenR" startAt="5"/>
                </a:pPr>
                <a:r>
                  <a:rPr lang="en-GB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3(1−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GB" sz="2200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200" dirty="0"/>
                  <a:t>.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3286671-0097-489D-8A56-2F9BE0F48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582" y="1652700"/>
                <a:ext cx="2620252" cy="3074431"/>
              </a:xfrm>
              <a:prstGeom prst="rect">
                <a:avLst/>
              </a:prstGeom>
              <a:blipFill>
                <a:blip r:embed="rId4"/>
                <a:stretch>
                  <a:fillRect l="-30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F14155-7ECF-4C69-8E33-7758EFBACBD1}"/>
                  </a:ext>
                </a:extLst>
              </p:cNvPr>
              <p:cNvSpPr txBox="1"/>
              <p:nvPr/>
            </p:nvSpPr>
            <p:spPr>
              <a:xfrm>
                <a:off x="2145701" y="2089663"/>
                <a:ext cx="14408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F14155-7ECF-4C69-8E33-7758EFBAC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701" y="2089663"/>
                <a:ext cx="1440870" cy="430887"/>
              </a:xfrm>
              <a:prstGeom prst="rect">
                <a:avLst/>
              </a:prstGeom>
              <a:blipFill>
                <a:blip r:embed="rId5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22284F-097E-49BC-895B-A8B316AC0211}"/>
                  </a:ext>
                </a:extLst>
              </p:cNvPr>
              <p:cNvSpPr txBox="1"/>
              <p:nvPr/>
            </p:nvSpPr>
            <p:spPr>
              <a:xfrm>
                <a:off x="2094881" y="2731819"/>
                <a:ext cx="15425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22284F-097E-49BC-895B-A8B316AC0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881" y="2731819"/>
                <a:ext cx="1542510" cy="430887"/>
              </a:xfrm>
              <a:prstGeom prst="rect">
                <a:avLst/>
              </a:prstGeom>
              <a:blipFill>
                <a:blip r:embed="rId6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22F1A2-86B9-49A1-B589-885B4F17BCA5}"/>
                  </a:ext>
                </a:extLst>
              </p:cNvPr>
              <p:cNvSpPr txBox="1"/>
              <p:nvPr/>
            </p:nvSpPr>
            <p:spPr>
              <a:xfrm>
                <a:off x="2133709" y="3685516"/>
                <a:ext cx="153610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22F1A2-86B9-49A1-B589-885B4F17BC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709" y="3685516"/>
                <a:ext cx="1536107" cy="430887"/>
              </a:xfrm>
              <a:prstGeom prst="rect">
                <a:avLst/>
              </a:prstGeom>
              <a:blipFill>
                <a:blip r:embed="rId7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B79EB95-05E1-42EF-AF16-DCCB60F0E3A6}"/>
                  </a:ext>
                </a:extLst>
              </p:cNvPr>
              <p:cNvSpPr txBox="1"/>
              <p:nvPr/>
            </p:nvSpPr>
            <p:spPr>
              <a:xfrm>
                <a:off x="2145701" y="4477768"/>
                <a:ext cx="153636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B79EB95-05E1-42EF-AF16-DCCB60F0E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701" y="4477768"/>
                <a:ext cx="1536364" cy="430887"/>
              </a:xfrm>
              <a:prstGeom prst="rect">
                <a:avLst/>
              </a:prstGeom>
              <a:blipFill>
                <a:blip r:embed="rId8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0EC169E-9FB0-4BBA-8F3A-BB4AA9D68D1F}"/>
                  </a:ext>
                </a:extLst>
              </p:cNvPr>
              <p:cNvSpPr txBox="1"/>
              <p:nvPr/>
            </p:nvSpPr>
            <p:spPr>
              <a:xfrm>
                <a:off x="5433930" y="2012222"/>
                <a:ext cx="14408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0EC169E-9FB0-4BBA-8F3A-BB4AA9D68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3930" y="2012222"/>
                <a:ext cx="1440870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C86DE9-2236-4D4B-A2C3-8DAA501F2E91}"/>
                  </a:ext>
                </a:extLst>
              </p:cNvPr>
              <p:cNvSpPr txBox="1"/>
              <p:nvPr/>
            </p:nvSpPr>
            <p:spPr>
              <a:xfrm>
                <a:off x="5355467" y="2907651"/>
                <a:ext cx="15425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C86DE9-2236-4D4B-A2C3-8DAA501F2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467" y="2907651"/>
                <a:ext cx="1542510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A53F704-9FD5-4F87-81E3-AE6D10BEC6BC}"/>
                  </a:ext>
                </a:extLst>
              </p:cNvPr>
              <p:cNvSpPr txBox="1"/>
              <p:nvPr/>
            </p:nvSpPr>
            <p:spPr>
              <a:xfrm>
                <a:off x="5414727" y="3736415"/>
                <a:ext cx="153610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A53F704-9FD5-4F87-81E3-AE6D10BEC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727" y="3736415"/>
                <a:ext cx="153610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1F96F5-0071-4160-98D1-4EE388F040BB}"/>
                  </a:ext>
                </a:extLst>
              </p:cNvPr>
              <p:cNvSpPr txBox="1"/>
              <p:nvPr/>
            </p:nvSpPr>
            <p:spPr>
              <a:xfrm>
                <a:off x="5451359" y="4472773"/>
                <a:ext cx="153636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1F96F5-0071-4160-98D1-4EE388F040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359" y="4472773"/>
                <a:ext cx="1536364" cy="430887"/>
              </a:xfrm>
              <a:prstGeom prst="rect">
                <a:avLst/>
              </a:prstGeom>
              <a:blipFill>
                <a:blip r:embed="rId12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252B41FB-9B42-4179-B118-288DD297C57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960" r="28068" b="78162"/>
          <a:stretch/>
        </p:blipFill>
        <p:spPr>
          <a:xfrm>
            <a:off x="20233" y="1045299"/>
            <a:ext cx="786444" cy="8099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686FB5-368B-4A8B-8419-8C17242999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4924650"/>
            <a:ext cx="849369" cy="7748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F3822E9-7A59-4180-982B-B041F4EE0134}"/>
              </a:ext>
            </a:extLst>
          </p:cNvPr>
          <p:cNvSpPr/>
          <p:nvPr/>
        </p:nvSpPr>
        <p:spPr>
          <a:xfrm>
            <a:off x="1132487" y="1652699"/>
            <a:ext cx="2546475" cy="14896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613EA6-D344-49EA-9117-706353045B6B}"/>
              </a:ext>
            </a:extLst>
          </p:cNvPr>
          <p:cNvSpPr/>
          <p:nvPr/>
        </p:nvSpPr>
        <p:spPr>
          <a:xfrm>
            <a:off x="1132486" y="3158769"/>
            <a:ext cx="2546475" cy="176588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83D648-D857-4863-973B-9BF58DE5E370}"/>
              </a:ext>
            </a:extLst>
          </p:cNvPr>
          <p:cNvSpPr/>
          <p:nvPr/>
        </p:nvSpPr>
        <p:spPr>
          <a:xfrm>
            <a:off x="4330582" y="1652699"/>
            <a:ext cx="2546475" cy="327195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FE71815-97DA-4094-BECF-1822ADD7C6CA}"/>
                  </a:ext>
                </a:extLst>
              </p:cNvPr>
              <p:cNvSpPr txBox="1"/>
              <p:nvPr/>
            </p:nvSpPr>
            <p:spPr>
              <a:xfrm>
                <a:off x="1080771" y="4942730"/>
                <a:ext cx="737145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sum of the exterior angles of a polygon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360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dirty="0"/>
                  <a:t>Write an algebraic expression for the size of an exterior angle of a regular n-sided polygon.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dirty="0"/>
                  <a:t>By forming an solving an equation, find the number of sides of a regular polygon with an external angle of      </a:t>
                </a:r>
                <a:r>
                  <a:rPr lang="en-GB" dirty="0" err="1"/>
                  <a:t>i</a:t>
                </a:r>
                <a:r>
                  <a:rPr lang="en-GB" dirty="0"/>
                  <a:t>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72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/>
                  <a:t>              ii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36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/>
                  <a:t>                iii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45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FE71815-97DA-4094-BECF-1822ADD7C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771" y="4942730"/>
                <a:ext cx="7371457" cy="1477328"/>
              </a:xfrm>
              <a:prstGeom prst="rect">
                <a:avLst/>
              </a:prstGeom>
              <a:blipFill>
                <a:blip r:embed="rId15"/>
                <a:stretch>
                  <a:fillRect l="-661" t="-2479" r="-579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E19ACBD9-4B21-4DA3-A88A-D19CEB4D0ED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21435" y="6381483"/>
            <a:ext cx="2683230" cy="33925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CBFFB7F-A791-43B1-87DF-60480BCBD956}"/>
              </a:ext>
            </a:extLst>
          </p:cNvPr>
          <p:cNvSpPr txBox="1"/>
          <p:nvPr/>
        </p:nvSpPr>
        <p:spPr>
          <a:xfrm>
            <a:off x="1078855" y="1153237"/>
            <a:ext cx="3753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 the following equations: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98184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1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169</Words>
  <Application>Microsoft Office PowerPoint</Application>
  <PresentationFormat>On-screen Show (4:3)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Worked examples</vt:lpstr>
      <vt:lpstr>Questions</vt:lpstr>
    </vt:vector>
  </TitlesOfParts>
  <Company>App-Packaging.com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Berwick</dc:creator>
  <cp:lastModifiedBy>Berwick, Chris</cp:lastModifiedBy>
  <cp:revision>108</cp:revision>
  <dcterms:created xsi:type="dcterms:W3CDTF">2017-11-02T09:40:58Z</dcterms:created>
  <dcterms:modified xsi:type="dcterms:W3CDTF">2019-04-07T14:51:23Z</dcterms:modified>
</cp:coreProperties>
</file>