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1841" r:id="rId2"/>
    <p:sldId id="1840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2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144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B56B1-14D4-49FF-8CEA-50090C31CBDE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05108-0D45-4E2A-AF2E-ECC1FF5377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063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Notes: Questions 5 and 6 on page 183 for homework (book 2C)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05108-0D45-4E2A-AF2E-ECC1FF5377C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20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49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57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38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3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87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5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67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719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33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90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1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326C6-139D-479A-86EE-E09E23FBC411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45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0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0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E39CD2-A4A9-48B5-B7A1-545746448729}"/>
              </a:ext>
            </a:extLst>
          </p:cNvPr>
          <p:cNvCxnSpPr/>
          <p:nvPr/>
        </p:nvCxnSpPr>
        <p:spPr>
          <a:xfrm>
            <a:off x="3347864" y="-2351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5CD68C-2023-41C4-80BC-E168DFD5457D}"/>
              </a:ext>
            </a:extLst>
          </p:cNvPr>
          <p:cNvCxnSpPr/>
          <p:nvPr/>
        </p:nvCxnSpPr>
        <p:spPr>
          <a:xfrm>
            <a:off x="6012160" y="-2351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9ADC69-19C6-43BC-AC10-F76372826F4A}"/>
              </a:ext>
            </a:extLst>
          </p:cNvPr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5D2938-4EAC-45C8-88D7-C1B6396D3C16}"/>
                  </a:ext>
                </a:extLst>
              </p:cNvPr>
              <p:cNvSpPr txBox="1"/>
              <p:nvPr/>
            </p:nvSpPr>
            <p:spPr>
              <a:xfrm>
                <a:off x="79869" y="618079"/>
                <a:ext cx="1889361" cy="621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+10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</m:oMath>
                </a14:m>
                <a:r>
                  <a:rPr lang="en-GB" sz="1500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5D2938-4EAC-45C8-88D7-C1B6396D3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69" y="618079"/>
                <a:ext cx="1889361" cy="621902"/>
              </a:xfrm>
              <a:prstGeom prst="rect">
                <a:avLst/>
              </a:prstGeom>
              <a:blipFill>
                <a:blip r:embed="rId2"/>
                <a:stretch>
                  <a:fillRect l="-2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204CCA56-5D72-4DC5-A2E0-A9A3B6DC9D2C}"/>
              </a:ext>
            </a:extLst>
          </p:cNvPr>
          <p:cNvSpPr txBox="1"/>
          <p:nvPr/>
        </p:nvSpPr>
        <p:spPr>
          <a:xfrm>
            <a:off x="3411007" y="35755"/>
            <a:ext cx="2589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Reflective Process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D1CA72-7AC3-4FF3-BBBC-EDC7F7013A53}"/>
              </a:ext>
            </a:extLst>
          </p:cNvPr>
          <p:cNvSpPr txBox="1"/>
          <p:nvPr/>
        </p:nvSpPr>
        <p:spPr>
          <a:xfrm>
            <a:off x="411464" y="42332"/>
            <a:ext cx="261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8B3190-7B6E-4EBA-8EFB-67C22CE65E41}"/>
              </a:ext>
            </a:extLst>
          </p:cNvPr>
          <p:cNvSpPr txBox="1"/>
          <p:nvPr/>
        </p:nvSpPr>
        <p:spPr>
          <a:xfrm>
            <a:off x="6804248" y="35755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Your Turn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B7C57A-1260-4CC4-A8DB-FFAC6597F608}"/>
              </a:ext>
            </a:extLst>
          </p:cNvPr>
          <p:cNvSpPr txBox="1"/>
          <p:nvPr/>
        </p:nvSpPr>
        <p:spPr>
          <a:xfrm>
            <a:off x="3356114" y="618079"/>
            <a:ext cx="2587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Factorise the numerator (if you can)</a:t>
            </a:r>
          </a:p>
        </p:txBody>
      </p:sp>
      <p:sp>
        <p:nvSpPr>
          <p:cNvPr id="39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6317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8A0AA05-6EB0-4892-BEC7-3F0CBF8400F5}"/>
                  </a:ext>
                </a:extLst>
              </p:cNvPr>
              <p:cNvSpPr txBox="1"/>
              <p:nvPr/>
            </p:nvSpPr>
            <p:spPr>
              <a:xfrm>
                <a:off x="14259" y="2461017"/>
                <a:ext cx="2076143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+6</m:t>
                        </m:r>
                      </m:den>
                    </m:f>
                  </m:oMath>
                </a14:m>
                <a:r>
                  <a:rPr lang="en-GB" sz="1500" dirty="0"/>
                  <a:t>.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8A0AA05-6EB0-4892-BEC7-3F0CBF8400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9" y="2461017"/>
                <a:ext cx="2076143" cy="616964"/>
              </a:xfrm>
              <a:prstGeom prst="rect">
                <a:avLst/>
              </a:prstGeom>
              <a:blipFill>
                <a:blip r:embed="rId3"/>
                <a:stretch>
                  <a:fillRect l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FA01F1-6EA8-410B-93B0-949EF3121DE7}"/>
                  </a:ext>
                </a:extLst>
              </p:cNvPr>
              <p:cNvSpPr txBox="1"/>
              <p:nvPr/>
            </p:nvSpPr>
            <p:spPr>
              <a:xfrm>
                <a:off x="34660" y="4160963"/>
                <a:ext cx="2665131" cy="668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+24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−108</m:t>
                        </m:r>
                      </m:den>
                    </m:f>
                  </m:oMath>
                </a14:m>
                <a:r>
                  <a:rPr lang="en-GB" sz="1500" dirty="0"/>
                  <a:t>.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FA01F1-6EA8-410B-93B0-949EF3121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60" y="4160963"/>
                <a:ext cx="2665131" cy="668901"/>
              </a:xfrm>
              <a:prstGeom prst="rect">
                <a:avLst/>
              </a:prstGeom>
              <a:blipFill>
                <a:blip r:embed="rId4"/>
                <a:stretch>
                  <a:fillRect l="-20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4A1E922-B152-4438-B928-0524DEE9B051}"/>
                  </a:ext>
                </a:extLst>
              </p:cNvPr>
              <p:cNvSpPr txBox="1"/>
              <p:nvPr/>
            </p:nvSpPr>
            <p:spPr>
              <a:xfrm>
                <a:off x="6069521" y="599941"/>
                <a:ext cx="1889361" cy="621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den>
                    </m:f>
                  </m:oMath>
                </a14:m>
                <a:r>
                  <a:rPr lang="en-GB" sz="1500" dirty="0"/>
                  <a:t>.</a:t>
                </a: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4A1E922-B152-4438-B928-0524DEE9B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9521" y="599941"/>
                <a:ext cx="1889361" cy="621902"/>
              </a:xfrm>
              <a:prstGeom prst="rect">
                <a:avLst/>
              </a:prstGeom>
              <a:blipFill>
                <a:blip r:embed="rId5"/>
                <a:stretch>
                  <a:fillRect l="-29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6BD439F-14BD-4D0E-B755-B0B11CA4C8F9}"/>
                  </a:ext>
                </a:extLst>
              </p:cNvPr>
              <p:cNvSpPr txBox="1"/>
              <p:nvPr/>
            </p:nvSpPr>
            <p:spPr>
              <a:xfrm>
                <a:off x="6003911" y="2442879"/>
                <a:ext cx="2312502" cy="616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+7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+12</m:t>
                        </m:r>
                      </m:den>
                    </m:f>
                  </m:oMath>
                </a14:m>
                <a:r>
                  <a:rPr lang="en-GB" sz="1500" dirty="0"/>
                  <a:t>.</a:t>
                </a: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6BD439F-14BD-4D0E-B755-B0B11CA4C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3911" y="2442879"/>
                <a:ext cx="2312502" cy="616644"/>
              </a:xfrm>
              <a:prstGeom prst="rect">
                <a:avLst/>
              </a:prstGeom>
              <a:blipFill>
                <a:blip r:embed="rId6"/>
                <a:stretch>
                  <a:fillRect l="-2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EFE5FC2-CE37-46F6-B124-5CDA6C03E0DF}"/>
                  </a:ext>
                </a:extLst>
              </p:cNvPr>
              <p:cNvSpPr txBox="1"/>
              <p:nvPr/>
            </p:nvSpPr>
            <p:spPr>
              <a:xfrm>
                <a:off x="6024312" y="4142825"/>
                <a:ext cx="2665131" cy="668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+24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+18</m:t>
                        </m:r>
                      </m:den>
                    </m:f>
                  </m:oMath>
                </a14:m>
                <a:r>
                  <a:rPr lang="en-GB" sz="1500" dirty="0"/>
                  <a:t>.</a:t>
                </a: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EFE5FC2-CE37-46F6-B124-5CDA6C03E0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312" y="4142825"/>
                <a:ext cx="2665131" cy="668901"/>
              </a:xfrm>
              <a:prstGeom prst="rect">
                <a:avLst/>
              </a:prstGeom>
              <a:blipFill>
                <a:blip r:embed="rId7"/>
                <a:stretch>
                  <a:fillRect l="-18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1A1C1C17-7565-4327-9A48-7BCCE258B221}"/>
              </a:ext>
            </a:extLst>
          </p:cNvPr>
          <p:cNvSpPr txBox="1"/>
          <p:nvPr/>
        </p:nvSpPr>
        <p:spPr>
          <a:xfrm>
            <a:off x="3355025" y="1221843"/>
            <a:ext cx="2587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Factorise the denominator (if you can)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455B541-CDFE-4821-B7A9-4A96FC7029B8}"/>
              </a:ext>
            </a:extLst>
          </p:cNvPr>
          <p:cNvSpPr txBox="1"/>
          <p:nvPr/>
        </p:nvSpPr>
        <p:spPr>
          <a:xfrm>
            <a:off x="3381788" y="2102606"/>
            <a:ext cx="2587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Replace the expressions with their factorised versions.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EB08B53-4497-43F8-9D05-8255EB8E4903}"/>
              </a:ext>
            </a:extLst>
          </p:cNvPr>
          <p:cNvSpPr txBox="1"/>
          <p:nvPr/>
        </p:nvSpPr>
        <p:spPr>
          <a:xfrm>
            <a:off x="3378208" y="2964984"/>
            <a:ext cx="2587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Cancel the common factors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4E03CB-C5CB-4086-97CA-F5B9F0031E0A}"/>
              </a:ext>
            </a:extLst>
          </p:cNvPr>
          <p:cNvSpPr/>
          <p:nvPr/>
        </p:nvSpPr>
        <p:spPr>
          <a:xfrm>
            <a:off x="3339616" y="3572083"/>
            <a:ext cx="25871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Rewrite without the expression that you have cross out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74EA23-E4A6-463A-9226-141A710A7C46}"/>
                  </a:ext>
                </a:extLst>
              </p:cNvPr>
              <p:cNvSpPr txBox="1"/>
              <p:nvPr/>
            </p:nvSpPr>
            <p:spPr>
              <a:xfrm>
                <a:off x="7388910" y="1580722"/>
                <a:ext cx="12293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74EA23-E4A6-463A-9226-141A710A7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910" y="1580722"/>
                <a:ext cx="122931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E3DCEE-BCB9-417C-8D44-81D29D5A90C7}"/>
                  </a:ext>
                </a:extLst>
              </p:cNvPr>
              <p:cNvSpPr txBox="1"/>
              <p:nvPr/>
            </p:nvSpPr>
            <p:spPr>
              <a:xfrm>
                <a:off x="7452320" y="3288149"/>
                <a:ext cx="1138698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E3DCEE-BCB9-417C-8D44-81D29D5A9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320" y="3288149"/>
                <a:ext cx="1138698" cy="63478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4116E3F-8071-4475-8644-1E0333519B95}"/>
                  </a:ext>
                </a:extLst>
              </p:cNvPr>
              <p:cNvSpPr txBox="1"/>
              <p:nvPr/>
            </p:nvSpPr>
            <p:spPr>
              <a:xfrm>
                <a:off x="7434218" y="4934899"/>
                <a:ext cx="1138698" cy="669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4116E3F-8071-4475-8644-1E0333519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4218" y="4934899"/>
                <a:ext cx="1138698" cy="66909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463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5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" grpId="0"/>
      <p:bldP spid="6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022A09DB-17A9-42E9-A6FF-D81946424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/>
          <a:lstStyle/>
          <a:p>
            <a:r>
              <a:rPr lang="en-GB" b="1" dirty="0"/>
              <a:t>Questions</a:t>
            </a: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0B6710A9-99C5-4AA7-9319-AF5D563DF79E}"/>
              </a:ext>
            </a:extLst>
          </p:cNvPr>
          <p:cNvSpPr txBox="1"/>
          <p:nvPr/>
        </p:nvSpPr>
        <p:spPr>
          <a:xfrm>
            <a:off x="7231118" y="6486317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18D65B9-2364-4ECB-A610-CCFF656CD59C}"/>
                  </a:ext>
                </a:extLst>
              </p:cNvPr>
              <p:cNvSpPr txBox="1"/>
              <p:nvPr/>
            </p:nvSpPr>
            <p:spPr>
              <a:xfrm>
                <a:off x="563172" y="1439042"/>
                <a:ext cx="2664296" cy="3414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Simplify the following: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+2)(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den>
                    </m:f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+2)(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−1)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+2)(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−1)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+2)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+2)(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−1)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+2)(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−1)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18D65B9-2364-4ECB-A610-CCFF656CD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72" y="1439042"/>
                <a:ext cx="2664296" cy="3414333"/>
              </a:xfrm>
              <a:prstGeom prst="rect">
                <a:avLst/>
              </a:prstGeom>
              <a:blipFill>
                <a:blip r:embed="rId3"/>
                <a:stretch>
                  <a:fillRect l="-3661" t="-8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49A658A-BC8F-4D38-91DA-BDE312806F7F}"/>
                  </a:ext>
                </a:extLst>
              </p:cNvPr>
              <p:cNvSpPr/>
              <p:nvPr/>
            </p:nvSpPr>
            <p:spPr>
              <a:xfrm>
                <a:off x="4340098" y="1772816"/>
                <a:ext cx="2880320" cy="30768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Font typeface="+mj-lt"/>
                  <a:buAutoNum type="arabicParenR" startAt="6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+2)(2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−5)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457200" indent="-457200">
                  <a:buFont typeface="+mj-lt"/>
                  <a:buAutoNum type="arabicParenR" startAt="6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−25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−10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457200" indent="-457200">
                  <a:buFont typeface="+mj-lt"/>
                  <a:buAutoNum type="arabicParenR" startAt="6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−25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+20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+25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457200" indent="-457200">
                  <a:buFont typeface="+mj-lt"/>
                  <a:buAutoNum type="arabicParenR" startAt="6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+20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+25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457200" indent="-457200">
                  <a:buFont typeface="+mj-lt"/>
                  <a:buAutoNum type="arabicParenR" startAt="6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+20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+25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49A658A-BC8F-4D38-91DA-BDE312806F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098" y="1772816"/>
                <a:ext cx="2880320" cy="3076868"/>
              </a:xfrm>
              <a:prstGeom prst="rect">
                <a:avLst/>
              </a:prstGeom>
              <a:blipFill>
                <a:blip r:embed="rId4"/>
                <a:stretch>
                  <a:fillRect l="-3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EAFEF6-2468-4B25-9233-5054810613ED}"/>
                  </a:ext>
                </a:extLst>
              </p:cNvPr>
              <p:cNvSpPr txBox="1"/>
              <p:nvPr/>
            </p:nvSpPr>
            <p:spPr>
              <a:xfrm>
                <a:off x="539552" y="4960777"/>
                <a:ext cx="5304972" cy="1552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Extension- Simplify the following: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14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−24−2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14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−24−2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−15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EAFEF6-2468-4B25-9233-5054810613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960777"/>
                <a:ext cx="5304972" cy="1552861"/>
              </a:xfrm>
              <a:prstGeom prst="rect">
                <a:avLst/>
              </a:prstGeom>
              <a:blipFill>
                <a:blip r:embed="rId5"/>
                <a:stretch>
                  <a:fillRect l="-1839" t="-2353" b="-31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47D3303-00B6-46A6-B0C2-03ADCD7D15B9}"/>
                  </a:ext>
                </a:extLst>
              </p:cNvPr>
              <p:cNvSpPr txBox="1"/>
              <p:nvPr/>
            </p:nvSpPr>
            <p:spPr>
              <a:xfrm>
                <a:off x="2524151" y="1772815"/>
                <a:ext cx="1259632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47D3303-00B6-46A6-B0C2-03ADCD7D1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151" y="1772815"/>
                <a:ext cx="1259632" cy="6127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C81BB3A-1A1E-4EB0-AE34-DB3AEF62FA84}"/>
                  </a:ext>
                </a:extLst>
              </p:cNvPr>
              <p:cNvSpPr txBox="1"/>
              <p:nvPr/>
            </p:nvSpPr>
            <p:spPr>
              <a:xfrm>
                <a:off x="2524151" y="2312889"/>
                <a:ext cx="1259632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C81BB3A-1A1E-4EB0-AE34-DB3AEF62FA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151" y="2312889"/>
                <a:ext cx="1259632" cy="6127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1D48872-2531-4BBA-A59E-E79EA613AAE9}"/>
                  </a:ext>
                </a:extLst>
              </p:cNvPr>
              <p:cNvSpPr txBox="1"/>
              <p:nvPr/>
            </p:nvSpPr>
            <p:spPr>
              <a:xfrm>
                <a:off x="2524151" y="2917097"/>
                <a:ext cx="1259632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1D48872-2531-4BBA-A59E-E79EA613A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151" y="2917097"/>
                <a:ext cx="1259632" cy="6127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35F5B0B-B6C2-49AE-A68B-9B3AA2FA5669}"/>
                  </a:ext>
                </a:extLst>
              </p:cNvPr>
              <p:cNvSpPr txBox="1"/>
              <p:nvPr/>
            </p:nvSpPr>
            <p:spPr>
              <a:xfrm>
                <a:off x="2524151" y="3538762"/>
                <a:ext cx="1259632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35F5B0B-B6C2-49AE-A68B-9B3AA2FA5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151" y="3538762"/>
                <a:ext cx="1259632" cy="6127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DC6AAED-9029-4E2B-8018-4884B6014F0E}"/>
                  </a:ext>
                </a:extLst>
              </p:cNvPr>
              <p:cNvSpPr txBox="1"/>
              <p:nvPr/>
            </p:nvSpPr>
            <p:spPr>
              <a:xfrm>
                <a:off x="2524151" y="4160427"/>
                <a:ext cx="1259632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DC6AAED-9029-4E2B-8018-4884B6014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151" y="4160427"/>
                <a:ext cx="1259632" cy="6127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C86D1DC-999D-4C62-9802-013610462B2F}"/>
                  </a:ext>
                </a:extLst>
              </p:cNvPr>
              <p:cNvSpPr txBox="1"/>
              <p:nvPr/>
            </p:nvSpPr>
            <p:spPr>
              <a:xfrm>
                <a:off x="6300192" y="1772815"/>
                <a:ext cx="1259632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C86D1DC-999D-4C62-9802-013610462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1772815"/>
                <a:ext cx="1259632" cy="6127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A463156-2AC0-4B95-96B1-6060DC51718C}"/>
                  </a:ext>
                </a:extLst>
              </p:cNvPr>
              <p:cNvSpPr txBox="1"/>
              <p:nvPr/>
            </p:nvSpPr>
            <p:spPr>
              <a:xfrm>
                <a:off x="6280898" y="2399959"/>
                <a:ext cx="1259632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A463156-2AC0-4B95-96B1-6060DC517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898" y="2399959"/>
                <a:ext cx="1259632" cy="63658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BBD33AF-3E4D-4AE2-B112-C7A5770C84D4}"/>
                  </a:ext>
                </a:extLst>
              </p:cNvPr>
              <p:cNvSpPr txBox="1"/>
              <p:nvPr/>
            </p:nvSpPr>
            <p:spPr>
              <a:xfrm>
                <a:off x="2524150" y="5246692"/>
                <a:ext cx="2047849" cy="669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BBD33AF-3E4D-4AE2-B112-C7A5770C8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150" y="5246692"/>
                <a:ext cx="2047849" cy="66909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54B9E06-15EB-474A-BA6B-AB809574F6F7}"/>
                  </a:ext>
                </a:extLst>
              </p:cNvPr>
              <p:cNvSpPr txBox="1"/>
              <p:nvPr/>
            </p:nvSpPr>
            <p:spPr>
              <a:xfrm>
                <a:off x="6280898" y="3590686"/>
                <a:ext cx="1259632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54B9E06-15EB-474A-BA6B-AB809574F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898" y="3590686"/>
                <a:ext cx="1259632" cy="63658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97C6670-6B6F-4876-A6D3-DEB275F706D1}"/>
                  </a:ext>
                </a:extLst>
              </p:cNvPr>
              <p:cNvSpPr txBox="1"/>
              <p:nvPr/>
            </p:nvSpPr>
            <p:spPr>
              <a:xfrm>
                <a:off x="7101798" y="4144828"/>
                <a:ext cx="1259632" cy="661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97C6670-6B6F-4876-A6D3-DEB275F706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798" y="4144828"/>
                <a:ext cx="1259632" cy="66191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2EC3FC3-1B42-4DBE-8C5C-63BB668B8B41}"/>
                  </a:ext>
                </a:extLst>
              </p:cNvPr>
              <p:cNvSpPr txBox="1"/>
              <p:nvPr/>
            </p:nvSpPr>
            <p:spPr>
              <a:xfrm>
                <a:off x="6300192" y="2987040"/>
                <a:ext cx="1259632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2EC3FC3-1B42-4DBE-8C5C-63BB668B8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2987040"/>
                <a:ext cx="1259632" cy="63658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D82AEA0-5198-4D19-AA16-A898C34513B7}"/>
                  </a:ext>
                </a:extLst>
              </p:cNvPr>
              <p:cNvSpPr txBox="1"/>
              <p:nvPr/>
            </p:nvSpPr>
            <p:spPr>
              <a:xfrm>
                <a:off x="2524150" y="5913311"/>
                <a:ext cx="2047849" cy="619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D82AEA0-5198-4D19-AA16-A898C3451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150" y="5913311"/>
                <a:ext cx="2047849" cy="61997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005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130</Words>
  <Application>Microsoft Office PowerPoint</Application>
  <PresentationFormat>On-screen Show (4:3)</PresentationFormat>
  <Paragraphs>48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Office Theme</vt:lpstr>
      <vt:lpstr>PowerPoint Presentation</vt:lpstr>
      <vt:lpstr>Questions</vt:lpstr>
    </vt:vector>
  </TitlesOfParts>
  <Company>App-Packaging.com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Berwick</dc:creator>
  <cp:lastModifiedBy>Berwick, Chris</cp:lastModifiedBy>
  <cp:revision>113</cp:revision>
  <dcterms:created xsi:type="dcterms:W3CDTF">2017-11-02T09:40:58Z</dcterms:created>
  <dcterms:modified xsi:type="dcterms:W3CDTF">2019-04-23T20:48:48Z</dcterms:modified>
</cp:coreProperties>
</file>