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2" r:id="rId2"/>
    <p:sldId id="542" r:id="rId3"/>
    <p:sldId id="54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48" y="342777"/>
            <a:ext cx="3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242" y="317505"/>
            <a:ext cx="242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308390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283D95-E7F6-46BE-8A89-B0E172F04D97}"/>
                  </a:ext>
                </a:extLst>
              </p:cNvPr>
              <p:cNvSpPr txBox="1"/>
              <p:nvPr/>
            </p:nvSpPr>
            <p:spPr>
              <a:xfrm>
                <a:off x="30950" y="1572689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+10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283D95-E7F6-46BE-8A89-B0E172F04D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0" y="1572689"/>
                <a:ext cx="4336123" cy="615553"/>
              </a:xfrm>
              <a:prstGeom prst="rect">
                <a:avLst/>
              </a:prstGeom>
              <a:blipFill>
                <a:blip r:embed="rId2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FE4B58-EEA4-4AEE-9537-186CCD439395}"/>
                  </a:ext>
                </a:extLst>
              </p:cNvPr>
              <p:cNvSpPr txBox="1"/>
              <p:nvPr/>
            </p:nvSpPr>
            <p:spPr>
              <a:xfrm>
                <a:off x="4572001" y="1563011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FE4B58-EEA4-4AEE-9537-186CCD439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563011"/>
                <a:ext cx="4336123" cy="615553"/>
              </a:xfrm>
              <a:prstGeom prst="rect">
                <a:avLst/>
              </a:prstGeom>
              <a:blipFill>
                <a:blip r:embed="rId3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872F74-471E-44DB-9D74-59F6A92E21DD}"/>
                  </a:ext>
                </a:extLst>
              </p:cNvPr>
              <p:cNvSpPr txBox="1"/>
              <p:nvPr/>
            </p:nvSpPr>
            <p:spPr>
              <a:xfrm>
                <a:off x="30950" y="4674766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−10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872F74-471E-44DB-9D74-59F6A92E2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0" y="4674766"/>
                <a:ext cx="4336123" cy="615553"/>
              </a:xfrm>
              <a:prstGeom prst="rect">
                <a:avLst/>
              </a:prstGeom>
              <a:blipFill>
                <a:blip r:embed="rId4"/>
                <a:stretch>
                  <a:fillRect l="-1547" r="-1547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7EE9A5-40C8-4DFB-A809-B387EA11D785}"/>
                  </a:ext>
                </a:extLst>
              </p:cNvPr>
              <p:cNvSpPr txBox="1"/>
              <p:nvPr/>
            </p:nvSpPr>
            <p:spPr>
              <a:xfrm>
                <a:off x="4572000" y="4674766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7EE9A5-40C8-4DFB-A809-B387EA11D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74766"/>
                <a:ext cx="4336123" cy="615553"/>
              </a:xfrm>
              <a:prstGeom prst="rect">
                <a:avLst/>
              </a:prstGeom>
              <a:blipFill>
                <a:blip r:embed="rId5"/>
                <a:stretch>
                  <a:fillRect l="-1547" r="-1547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3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1128881" y="890756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890756"/>
                <a:ext cx="128528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1128881" y="1487581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1487581"/>
                <a:ext cx="128528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1128881" y="2153065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2153065"/>
                <a:ext cx="145520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1128881" y="2802306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2802306"/>
                <a:ext cx="128528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/>
              <p:nvPr/>
            </p:nvSpPr>
            <p:spPr>
              <a:xfrm>
                <a:off x="1128881" y="3451073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3451073"/>
                <a:ext cx="12852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1128881" y="4099840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4099840"/>
                <a:ext cx="145520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1126747" y="5887476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747" y="5887476"/>
                <a:ext cx="128528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1161160" y="5323155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60" y="5323155"/>
                <a:ext cx="128528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1161160" y="4747177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60" y="4747177"/>
                <a:ext cx="128528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4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1128881" y="890756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890756"/>
                <a:ext cx="128528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1128881" y="1487581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1487581"/>
                <a:ext cx="128528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1128881" y="2153065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2153065"/>
                <a:ext cx="145520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1128881" y="2802306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2802306"/>
                <a:ext cx="128528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/>
              <p:nvPr/>
            </p:nvSpPr>
            <p:spPr>
              <a:xfrm>
                <a:off x="1128881" y="3451073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3451073"/>
                <a:ext cx="12852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1128881" y="4099840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881" y="4099840"/>
                <a:ext cx="145520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1126747" y="5887476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747" y="5887476"/>
                <a:ext cx="128528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1161160" y="5323155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60" y="5323155"/>
                <a:ext cx="128528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1161160" y="4747177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60" y="4747177"/>
                <a:ext cx="128528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D22CB2-437C-426B-ABE4-B99A58A4479B}"/>
                  </a:ext>
                </a:extLst>
              </p:cNvPr>
              <p:cNvSpPr txBox="1"/>
              <p:nvPr/>
            </p:nvSpPr>
            <p:spPr>
              <a:xfrm>
                <a:off x="2584088" y="90183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D22CB2-437C-426B-ABE4-B99A58A44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088" y="901831"/>
                <a:ext cx="216801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810CA0-6292-4BA5-8AA9-63F6435F7FB7}"/>
                  </a:ext>
                </a:extLst>
              </p:cNvPr>
              <p:cNvSpPr txBox="1"/>
              <p:nvPr/>
            </p:nvSpPr>
            <p:spPr>
              <a:xfrm>
                <a:off x="2703865" y="1413672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810CA0-6292-4BA5-8AA9-63F6435F7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65" y="1413672"/>
                <a:ext cx="216801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219CC3-3022-4DD9-BCA5-B4F045A2D758}"/>
                  </a:ext>
                </a:extLst>
              </p:cNvPr>
              <p:cNvSpPr txBox="1"/>
              <p:nvPr/>
            </p:nvSpPr>
            <p:spPr>
              <a:xfrm>
                <a:off x="2703866" y="2098645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219CC3-3022-4DD9-BCA5-B4F045A2D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66" y="2098645"/>
                <a:ext cx="216801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8564CC-C011-4CEA-B6E6-B0C7172E49D1}"/>
                  </a:ext>
                </a:extLst>
              </p:cNvPr>
              <p:cNvSpPr txBox="1"/>
              <p:nvPr/>
            </p:nvSpPr>
            <p:spPr>
              <a:xfrm>
                <a:off x="2703867" y="278361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8564CC-C011-4CEA-B6E6-B0C7172E4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67" y="2783618"/>
                <a:ext cx="2168013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151452A-8A25-4A37-B621-3CBE11D09961}"/>
                  </a:ext>
                </a:extLst>
              </p:cNvPr>
              <p:cNvSpPr txBox="1"/>
              <p:nvPr/>
            </p:nvSpPr>
            <p:spPr>
              <a:xfrm>
                <a:off x="2703868" y="3449102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151452A-8A25-4A37-B621-3CBE11D099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68" y="3449102"/>
                <a:ext cx="2168013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64F3ED1-296A-4010-902E-4CA4D1111CFE}"/>
                  </a:ext>
                </a:extLst>
              </p:cNvPr>
              <p:cNvSpPr txBox="1"/>
              <p:nvPr/>
            </p:nvSpPr>
            <p:spPr>
              <a:xfrm>
                <a:off x="2703869" y="409170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64F3ED1-296A-4010-902E-4CA4D1111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69" y="4091701"/>
                <a:ext cx="2168013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670CD1E-EDA7-4422-A41B-E10E6D38F382}"/>
                  </a:ext>
                </a:extLst>
              </p:cNvPr>
              <p:cNvSpPr txBox="1"/>
              <p:nvPr/>
            </p:nvSpPr>
            <p:spPr>
              <a:xfrm>
                <a:off x="2703870" y="4715581"/>
                <a:ext cx="2620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+1.5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670CD1E-EDA7-4422-A41B-E10E6D38F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70" y="4715581"/>
                <a:ext cx="2620298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3B0433-BD2D-4E1D-88CC-0C542F5F0A39}"/>
                  </a:ext>
                </a:extLst>
              </p:cNvPr>
              <p:cNvSpPr txBox="1"/>
              <p:nvPr/>
            </p:nvSpPr>
            <p:spPr>
              <a:xfrm>
                <a:off x="2724184" y="5325797"/>
                <a:ext cx="2620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+2.5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3B0433-BD2D-4E1D-88CC-0C542F5F0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184" y="5325797"/>
                <a:ext cx="2620298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D1A82FE-6EBE-417A-ABB3-086A619A108A}"/>
                  </a:ext>
                </a:extLst>
              </p:cNvPr>
              <p:cNvSpPr txBox="1"/>
              <p:nvPr/>
            </p:nvSpPr>
            <p:spPr>
              <a:xfrm>
                <a:off x="2728033" y="5936013"/>
                <a:ext cx="28616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−3.5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D1A82FE-6EBE-417A-ABB3-086A619A1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33" y="5936013"/>
                <a:ext cx="286160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8D57BFFD-AD15-4B1E-9E8A-1A59E3473A6F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3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1636</TotalTime>
  <Words>163</Words>
  <Application>Microsoft Office PowerPoint</Application>
  <PresentationFormat>On-screen Show (4:3)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90</cp:revision>
  <dcterms:created xsi:type="dcterms:W3CDTF">2018-01-26T08:52:52Z</dcterms:created>
  <dcterms:modified xsi:type="dcterms:W3CDTF">2019-07-21T12:43:48Z</dcterms:modified>
</cp:coreProperties>
</file>