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4" r:id="rId2"/>
    <p:sldId id="542" r:id="rId3"/>
    <p:sldId id="54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D2F22F-B353-41AF-8160-F2579E935AC0}"/>
                  </a:ext>
                </a:extLst>
              </p:cNvPr>
              <p:cNvSpPr txBox="1"/>
              <p:nvPr/>
            </p:nvSpPr>
            <p:spPr>
              <a:xfrm>
                <a:off x="30950" y="1448993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D2F22F-B353-41AF-8160-F2579E935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0" y="1448993"/>
                <a:ext cx="4336123" cy="615553"/>
              </a:xfrm>
              <a:prstGeom prst="rect">
                <a:avLst/>
              </a:prstGeom>
              <a:blipFill>
                <a:blip r:embed="rId2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DA16CF-B8F7-471C-AFD9-7F333E30632C}"/>
                  </a:ext>
                </a:extLst>
              </p:cNvPr>
              <p:cNvSpPr txBox="1"/>
              <p:nvPr/>
            </p:nvSpPr>
            <p:spPr>
              <a:xfrm>
                <a:off x="4572001" y="1439315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DA16CF-B8F7-471C-AFD9-7F333E3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439315"/>
                <a:ext cx="4336123" cy="615553"/>
              </a:xfrm>
              <a:prstGeom prst="rect">
                <a:avLst/>
              </a:prstGeom>
              <a:blipFill>
                <a:blip r:embed="rId3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59E549-0756-4780-A3F6-53073DF58E06}"/>
                  </a:ext>
                </a:extLst>
              </p:cNvPr>
              <p:cNvSpPr txBox="1"/>
              <p:nvPr/>
            </p:nvSpPr>
            <p:spPr>
              <a:xfrm>
                <a:off x="30950" y="4551070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59E549-0756-4780-A3F6-53073DF58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0" y="4551070"/>
                <a:ext cx="4336123" cy="615553"/>
              </a:xfrm>
              <a:prstGeom prst="rect">
                <a:avLst/>
              </a:prstGeom>
              <a:blipFill>
                <a:blip r:embed="rId4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A17C0D-EF88-4D82-993E-0D02C2DD6A60}"/>
                  </a:ext>
                </a:extLst>
              </p:cNvPr>
              <p:cNvSpPr txBox="1"/>
              <p:nvPr/>
            </p:nvSpPr>
            <p:spPr>
              <a:xfrm>
                <a:off x="4572000" y="4551070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A17C0D-EF88-4D82-993E-0D02C2DD6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51070"/>
                <a:ext cx="4336123" cy="615553"/>
              </a:xfrm>
              <a:prstGeom prst="rect">
                <a:avLst/>
              </a:prstGeom>
              <a:blipFill>
                <a:blip r:embed="rId5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347216" y="3513731"/>
                <a:ext cx="12852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3513731"/>
                <a:ext cx="128528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/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/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/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/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/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/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/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/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/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5A03759-F801-454B-AF10-895EB3F109C4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347216" y="3513731"/>
                <a:ext cx="12852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3513731"/>
                <a:ext cx="128528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/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/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/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/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/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/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/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/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/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8E0AF3-FC6D-47F0-9814-E4696C62780A}"/>
                  </a:ext>
                </a:extLst>
              </p:cNvPr>
              <p:cNvSpPr txBox="1"/>
              <p:nvPr/>
            </p:nvSpPr>
            <p:spPr>
              <a:xfrm>
                <a:off x="1846153" y="960262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8E0AF3-FC6D-47F0-9814-E4696C627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153" y="960262"/>
                <a:ext cx="2168013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5BC5D-F0E8-4F6D-BA2E-18A3DA2A54B6}"/>
                  </a:ext>
                </a:extLst>
              </p:cNvPr>
              <p:cNvSpPr txBox="1"/>
              <p:nvPr/>
            </p:nvSpPr>
            <p:spPr>
              <a:xfrm>
                <a:off x="2146031" y="148317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5BC5D-F0E8-4F6D-BA2E-18A3DA2A5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1" y="1483178"/>
                <a:ext cx="2168013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CD2C8D-30FB-42F6-84EA-935836549EC1}"/>
                  </a:ext>
                </a:extLst>
              </p:cNvPr>
              <p:cNvSpPr txBox="1"/>
              <p:nvPr/>
            </p:nvSpPr>
            <p:spPr>
              <a:xfrm>
                <a:off x="2146032" y="216815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CD2C8D-30FB-42F6-84EA-935836549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2" y="2168151"/>
                <a:ext cx="2168013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3A18CF-0C1A-4266-A682-F446E2F67704}"/>
                  </a:ext>
                </a:extLst>
              </p:cNvPr>
              <p:cNvSpPr txBox="1"/>
              <p:nvPr/>
            </p:nvSpPr>
            <p:spPr>
              <a:xfrm>
                <a:off x="2146033" y="2853124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3A18CF-0C1A-4266-A682-F446E2F67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3" y="2853124"/>
                <a:ext cx="2168013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6FE5A-F385-4445-85EA-F90C00F0C581}"/>
                  </a:ext>
                </a:extLst>
              </p:cNvPr>
              <p:cNvSpPr txBox="1"/>
              <p:nvPr/>
            </p:nvSpPr>
            <p:spPr>
              <a:xfrm>
                <a:off x="2146034" y="351860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6FE5A-F385-4445-85EA-F90C00F0C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4" y="3518608"/>
                <a:ext cx="2168013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667440B-71DA-4B78-BB22-C084811CA89D}"/>
                  </a:ext>
                </a:extLst>
              </p:cNvPr>
              <p:cNvSpPr txBox="1"/>
              <p:nvPr/>
            </p:nvSpPr>
            <p:spPr>
              <a:xfrm>
                <a:off x="2146035" y="416120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667440B-71DA-4B78-BB22-C084811CA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5" y="4161207"/>
                <a:ext cx="2168013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3B0F62-83F7-45BC-BC4D-BEC8D768D418}"/>
                  </a:ext>
                </a:extLst>
              </p:cNvPr>
              <p:cNvSpPr txBox="1"/>
              <p:nvPr/>
            </p:nvSpPr>
            <p:spPr>
              <a:xfrm>
                <a:off x="2146036" y="47850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3B0F62-83F7-45BC-BC4D-BEC8D768D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6" y="4785087"/>
                <a:ext cx="2168013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C8F39EC-57D8-4DF6-836D-4DC92E06EE8C}"/>
                  </a:ext>
                </a:extLst>
              </p:cNvPr>
              <p:cNvSpPr txBox="1"/>
              <p:nvPr/>
            </p:nvSpPr>
            <p:spPr>
              <a:xfrm>
                <a:off x="2166350" y="539530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C8F39EC-57D8-4DF6-836D-4DC92E06E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350" y="5395303"/>
                <a:ext cx="2168013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C120CB-A722-40F8-8D58-2B85310417B7}"/>
                  </a:ext>
                </a:extLst>
              </p:cNvPr>
              <p:cNvSpPr txBox="1"/>
              <p:nvPr/>
            </p:nvSpPr>
            <p:spPr>
              <a:xfrm>
                <a:off x="2170199" y="600551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C120CB-A722-40F8-8D58-2B8531041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199" y="6005519"/>
                <a:ext cx="2168013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F75F8-0D4D-4ABB-87A3-07C4126909C9}"/>
                  </a:ext>
                </a:extLst>
              </p:cNvPr>
              <p:cNvSpPr txBox="1"/>
              <p:nvPr/>
            </p:nvSpPr>
            <p:spPr>
              <a:xfrm>
                <a:off x="6671341" y="959720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F75F8-0D4D-4ABB-87A3-07C412690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341" y="959720"/>
                <a:ext cx="2168013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51A5417-FC92-42A7-B180-89B553BEFA28}"/>
                  </a:ext>
                </a:extLst>
              </p:cNvPr>
              <p:cNvSpPr txBox="1"/>
              <p:nvPr/>
            </p:nvSpPr>
            <p:spPr>
              <a:xfrm>
                <a:off x="6651022" y="148317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51A5417-FC92-42A7-B180-89B553BEF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2" y="1483178"/>
                <a:ext cx="2168013" cy="46166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EBE3C4-C350-4E66-840D-A354DCB1C236}"/>
                  </a:ext>
                </a:extLst>
              </p:cNvPr>
              <p:cNvSpPr txBox="1"/>
              <p:nvPr/>
            </p:nvSpPr>
            <p:spPr>
              <a:xfrm>
                <a:off x="6651023" y="216815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EBE3C4-C350-4E66-840D-A354DCB1C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3" y="2168151"/>
                <a:ext cx="2168013" cy="46166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B8146C2-9623-4102-B178-4E90334DDBD8}"/>
                  </a:ext>
                </a:extLst>
              </p:cNvPr>
              <p:cNvSpPr txBox="1"/>
              <p:nvPr/>
            </p:nvSpPr>
            <p:spPr>
              <a:xfrm>
                <a:off x="6651024" y="2853124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B8146C2-9623-4102-B178-4E90334D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4" y="2853124"/>
                <a:ext cx="2168013" cy="46166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11510-B623-4A39-9118-244FED22EB5B}"/>
                  </a:ext>
                </a:extLst>
              </p:cNvPr>
              <p:cNvSpPr txBox="1"/>
              <p:nvPr/>
            </p:nvSpPr>
            <p:spPr>
              <a:xfrm>
                <a:off x="6651025" y="351860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11510-B623-4A39-9118-244FED22E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5" y="3518608"/>
                <a:ext cx="2168013" cy="46166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E3B17BD-724D-42C4-B5E5-362105C201FA}"/>
                  </a:ext>
                </a:extLst>
              </p:cNvPr>
              <p:cNvSpPr txBox="1"/>
              <p:nvPr/>
            </p:nvSpPr>
            <p:spPr>
              <a:xfrm>
                <a:off x="6651026" y="416120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E3B17BD-724D-42C4-B5E5-362105C20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6" y="4161207"/>
                <a:ext cx="2168013" cy="46166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D8C41A-DA58-435A-A80C-45786A86207F}"/>
                  </a:ext>
                </a:extLst>
              </p:cNvPr>
              <p:cNvSpPr txBox="1"/>
              <p:nvPr/>
            </p:nvSpPr>
            <p:spPr>
              <a:xfrm>
                <a:off x="6651027" y="47850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D8C41A-DA58-435A-A80C-45786A862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7" y="4785087"/>
                <a:ext cx="2168013" cy="46166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A257727-AB76-4D98-8946-EB7D5FBCE3C7}"/>
                  </a:ext>
                </a:extLst>
              </p:cNvPr>
              <p:cNvSpPr txBox="1"/>
              <p:nvPr/>
            </p:nvSpPr>
            <p:spPr>
              <a:xfrm>
                <a:off x="6671341" y="539530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A257727-AB76-4D98-8946-EB7D5FBCE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341" y="5395303"/>
                <a:ext cx="2168013" cy="46166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64332E-8199-473C-9784-D5FE686D7CE6}"/>
                  </a:ext>
                </a:extLst>
              </p:cNvPr>
              <p:cNvSpPr txBox="1"/>
              <p:nvPr/>
            </p:nvSpPr>
            <p:spPr>
              <a:xfrm>
                <a:off x="6675190" y="600551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64332E-8199-473C-9784-D5FE686D7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190" y="6005519"/>
                <a:ext cx="2168013" cy="46166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B4533A73-6EC3-402F-B928-11EBB8235D62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1629</TotalTime>
  <Words>334</Words>
  <Application>Microsoft Office PowerPoint</Application>
  <PresentationFormat>On-screen Show (4:3)</PresentationFormat>
  <Paragraphs>69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87</cp:revision>
  <dcterms:created xsi:type="dcterms:W3CDTF">2018-01-26T08:52:52Z</dcterms:created>
  <dcterms:modified xsi:type="dcterms:W3CDTF">2019-07-21T12:45:10Z</dcterms:modified>
</cp:coreProperties>
</file>