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544" r:id="rId2"/>
    <p:sldId id="542" r:id="rId3"/>
    <p:sldId id="543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7" autoAdjust="0"/>
    <p:restoredTop sz="89362" autoAdjust="0"/>
  </p:normalViewPr>
  <p:slideViewPr>
    <p:cSldViewPr snapToGrid="0">
      <p:cViewPr varScale="1">
        <p:scale>
          <a:sx n="64" d="100"/>
          <a:sy n="64" d="100"/>
        </p:scale>
        <p:origin x="162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4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17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02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11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8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0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85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78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81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7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26" Type="http://schemas.openxmlformats.org/officeDocument/2006/relationships/image" Target="../media/image36.png"/><Relationship Id="rId3" Type="http://schemas.openxmlformats.org/officeDocument/2006/relationships/image" Target="../media/image13.png"/><Relationship Id="rId21" Type="http://schemas.openxmlformats.org/officeDocument/2006/relationships/image" Target="../media/image31.png"/><Relationship Id="rId34" Type="http://schemas.openxmlformats.org/officeDocument/2006/relationships/image" Target="../media/image44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5" Type="http://schemas.openxmlformats.org/officeDocument/2006/relationships/image" Target="../media/image35.png"/><Relationship Id="rId33" Type="http://schemas.openxmlformats.org/officeDocument/2006/relationships/image" Target="../media/image43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29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24" Type="http://schemas.openxmlformats.org/officeDocument/2006/relationships/image" Target="../media/image34.png"/><Relationship Id="rId32" Type="http://schemas.openxmlformats.org/officeDocument/2006/relationships/image" Target="../media/image42.png"/><Relationship Id="rId37" Type="http://schemas.openxmlformats.org/officeDocument/2006/relationships/image" Target="../media/image47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28" Type="http://schemas.openxmlformats.org/officeDocument/2006/relationships/image" Target="../media/image38.png"/><Relationship Id="rId36" Type="http://schemas.openxmlformats.org/officeDocument/2006/relationships/image" Target="../media/image46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31" Type="http://schemas.openxmlformats.org/officeDocument/2006/relationships/image" Target="../media/image41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Relationship Id="rId27" Type="http://schemas.openxmlformats.org/officeDocument/2006/relationships/image" Target="../media/image37.png"/><Relationship Id="rId30" Type="http://schemas.openxmlformats.org/officeDocument/2006/relationships/image" Target="../media/image40.png"/><Relationship Id="rId35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0848" y="342777"/>
            <a:ext cx="3793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Worked Examples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28242" y="317505"/>
            <a:ext cx="2423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Turn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398019" y="0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0" y="1308390"/>
            <a:ext cx="9144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A944944-E635-41E3-8DA4-5CC8ADAB9CED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795E75C-BDE1-471F-9175-64CB5A19E4B6}"/>
                  </a:ext>
                </a:extLst>
              </p:cNvPr>
              <p:cNvSpPr txBox="1"/>
              <p:nvPr/>
            </p:nvSpPr>
            <p:spPr>
              <a:xfrm>
                <a:off x="0" y="1567209"/>
                <a:ext cx="433612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Complete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square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for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expression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795E75C-BDE1-471F-9175-64CB5A19E4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567209"/>
                <a:ext cx="4336123" cy="615553"/>
              </a:xfrm>
              <a:prstGeom prst="rect">
                <a:avLst/>
              </a:prstGeom>
              <a:blipFill>
                <a:blip r:embed="rId2"/>
                <a:stretch>
                  <a:fillRect l="-1547" r="-1547" b="-29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1D8E5A7-F665-479A-B5F7-44ABA7253082}"/>
                  </a:ext>
                </a:extLst>
              </p:cNvPr>
              <p:cNvSpPr txBox="1"/>
              <p:nvPr/>
            </p:nvSpPr>
            <p:spPr>
              <a:xfrm>
                <a:off x="4541051" y="1557531"/>
                <a:ext cx="433612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Complete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square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for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expression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+6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1D8E5A7-F665-479A-B5F7-44ABA72530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1051" y="1557531"/>
                <a:ext cx="4336123" cy="615553"/>
              </a:xfrm>
              <a:prstGeom prst="rect">
                <a:avLst/>
              </a:prstGeom>
              <a:blipFill>
                <a:blip r:embed="rId3"/>
                <a:stretch>
                  <a:fillRect l="-1688" r="-1547" b="-3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FF5AE8E-F6B6-4EFF-BA26-3AE31D7BC267}"/>
                  </a:ext>
                </a:extLst>
              </p:cNvPr>
              <p:cNvSpPr txBox="1"/>
              <p:nvPr/>
            </p:nvSpPr>
            <p:spPr>
              <a:xfrm>
                <a:off x="0" y="4669286"/>
                <a:ext cx="433612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Complete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square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for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expression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−3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FF5AE8E-F6B6-4EFF-BA26-3AE31D7BC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69286"/>
                <a:ext cx="4336123" cy="615553"/>
              </a:xfrm>
              <a:prstGeom prst="rect">
                <a:avLst/>
              </a:prstGeom>
              <a:blipFill>
                <a:blip r:embed="rId4"/>
                <a:stretch>
                  <a:fillRect l="-1547" r="-1547" b="-19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398F63C-17B4-4AFC-9BD1-5349F27557E4}"/>
                  </a:ext>
                </a:extLst>
              </p:cNvPr>
              <p:cNvSpPr txBox="1"/>
              <p:nvPr/>
            </p:nvSpPr>
            <p:spPr>
              <a:xfrm>
                <a:off x="4541050" y="4669286"/>
                <a:ext cx="433612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Complete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square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for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expression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−6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398F63C-17B4-4AFC-9BD1-5349F27557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1050" y="4669286"/>
                <a:ext cx="4336123" cy="615553"/>
              </a:xfrm>
              <a:prstGeom prst="rect">
                <a:avLst/>
              </a:prstGeom>
              <a:blipFill>
                <a:blip r:embed="rId5"/>
                <a:stretch>
                  <a:fillRect l="-1688" r="-1547" b="-19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1939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A3B1D42E-33C2-49D1-BEFF-89431429915C}"/>
              </a:ext>
            </a:extLst>
          </p:cNvPr>
          <p:cNvSpPr txBox="1">
            <a:spLocks/>
          </p:cNvSpPr>
          <p:nvPr/>
        </p:nvSpPr>
        <p:spPr>
          <a:xfrm>
            <a:off x="133624" y="186779"/>
            <a:ext cx="7343808" cy="63085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GB" sz="2800" dirty="0"/>
              <a:t>Complete the square on the following expressions:</a:t>
            </a:r>
          </a:p>
          <a:p>
            <a:pPr marL="0" indent="0">
              <a:buNone/>
            </a:pP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8D545BB-C956-450F-83C9-7F7DB2AC1E9F}"/>
                  </a:ext>
                </a:extLst>
              </p:cNvPr>
              <p:cNvSpPr/>
              <p:nvPr/>
            </p:nvSpPr>
            <p:spPr>
              <a:xfrm>
                <a:off x="347216" y="953414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8D545BB-C956-450F-83C9-7F7DB2AC1E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16" y="953414"/>
                <a:ext cx="1821268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A1FD219-9D9C-4C56-BF68-E8DE72192715}"/>
                  </a:ext>
                </a:extLst>
              </p:cNvPr>
              <p:cNvSpPr/>
              <p:nvPr/>
            </p:nvSpPr>
            <p:spPr>
              <a:xfrm>
                <a:off x="347216" y="1550239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A1FD219-9D9C-4C56-BF68-E8DE721927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16" y="1550239"/>
                <a:ext cx="1821268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74761FA-69B2-4639-8343-4E1008330BDF}"/>
                  </a:ext>
                </a:extLst>
              </p:cNvPr>
              <p:cNvSpPr/>
              <p:nvPr/>
            </p:nvSpPr>
            <p:spPr>
              <a:xfrm>
                <a:off x="347216" y="2215723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74761FA-69B2-4639-8343-4E1008330B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16" y="2215723"/>
                <a:ext cx="1821268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B928D58-579D-48B7-8202-76C597CA832A}"/>
                  </a:ext>
                </a:extLst>
              </p:cNvPr>
              <p:cNvSpPr/>
              <p:nvPr/>
            </p:nvSpPr>
            <p:spPr>
              <a:xfrm>
                <a:off x="347216" y="2864964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B928D58-579D-48B7-8202-76C597CA83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16" y="2864964"/>
                <a:ext cx="182126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E92FD20-8D3A-484B-B0F8-D35E1A025737}"/>
                  </a:ext>
                </a:extLst>
              </p:cNvPr>
              <p:cNvSpPr/>
              <p:nvPr/>
            </p:nvSpPr>
            <p:spPr>
              <a:xfrm>
                <a:off x="347216" y="3513731"/>
                <a:ext cx="12852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E92FD20-8D3A-484B-B0F8-D35E1A0257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16" y="3513731"/>
                <a:ext cx="1285288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65964B9-3AB9-4661-AFA7-7C3940AB1DF4}"/>
                  </a:ext>
                </a:extLst>
              </p:cNvPr>
              <p:cNvSpPr/>
              <p:nvPr/>
            </p:nvSpPr>
            <p:spPr>
              <a:xfrm>
                <a:off x="347216" y="4162498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65964B9-3AB9-4661-AFA7-7C3940AB1D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16" y="4162498"/>
                <a:ext cx="1821268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6B0240F-A6B0-4B38-A3C0-6187DD70BAB3}"/>
                  </a:ext>
                </a:extLst>
              </p:cNvPr>
              <p:cNvSpPr/>
              <p:nvPr/>
            </p:nvSpPr>
            <p:spPr>
              <a:xfrm>
                <a:off x="345082" y="5950134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6B0240F-A6B0-4B38-A3C0-6187DD70BA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082" y="5950134"/>
                <a:ext cx="1821268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161F4E9-3CA0-43F7-A1CC-B83D9548D27F}"/>
                  </a:ext>
                </a:extLst>
              </p:cNvPr>
              <p:cNvSpPr/>
              <p:nvPr/>
            </p:nvSpPr>
            <p:spPr>
              <a:xfrm>
                <a:off x="379495" y="5385813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161F4E9-3CA0-43F7-A1CC-B83D9548D2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495" y="5385813"/>
                <a:ext cx="1821268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AA085D1-C069-405B-BB47-CB1C2CE25BC9}"/>
                  </a:ext>
                </a:extLst>
              </p:cNvPr>
              <p:cNvSpPr/>
              <p:nvPr/>
            </p:nvSpPr>
            <p:spPr>
              <a:xfrm>
                <a:off x="379495" y="4809835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AA085D1-C069-405B-BB47-CB1C2CE25B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495" y="4809835"/>
                <a:ext cx="1821268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879126F-F0AB-4CC1-BE2F-D0C4599EA00E}"/>
                  </a:ext>
                </a:extLst>
              </p:cNvPr>
              <p:cNvSpPr/>
              <p:nvPr/>
            </p:nvSpPr>
            <p:spPr>
              <a:xfrm>
                <a:off x="4574134" y="972087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879126F-F0AB-4CC1-BE2F-D0C4599EA0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134" y="972087"/>
                <a:ext cx="1991186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9B601118-E6A9-4728-BE6D-0D4FD9553C6C}"/>
                  </a:ext>
                </a:extLst>
              </p:cNvPr>
              <p:cNvSpPr/>
              <p:nvPr/>
            </p:nvSpPr>
            <p:spPr>
              <a:xfrm>
                <a:off x="4574134" y="1568912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9B601118-E6A9-4728-BE6D-0D4FD9553C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134" y="1568912"/>
                <a:ext cx="1991186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08B1512-000D-417A-8722-E9978E7A0354}"/>
                  </a:ext>
                </a:extLst>
              </p:cNvPr>
              <p:cNvSpPr/>
              <p:nvPr/>
            </p:nvSpPr>
            <p:spPr>
              <a:xfrm>
                <a:off x="4574134" y="2234396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08B1512-000D-417A-8722-E9978E7A03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134" y="2234396"/>
                <a:ext cx="1991186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A326D34-0FA7-460A-945F-5A056C02323E}"/>
                  </a:ext>
                </a:extLst>
              </p:cNvPr>
              <p:cNvSpPr/>
              <p:nvPr/>
            </p:nvSpPr>
            <p:spPr>
              <a:xfrm>
                <a:off x="4574134" y="2883637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A326D34-0FA7-460A-945F-5A056C0232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134" y="2883637"/>
                <a:ext cx="1991186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765E792-26D2-45F6-A070-E803EE79E144}"/>
                  </a:ext>
                </a:extLst>
              </p:cNvPr>
              <p:cNvSpPr/>
              <p:nvPr/>
            </p:nvSpPr>
            <p:spPr>
              <a:xfrm>
                <a:off x="4574134" y="3532404"/>
                <a:ext cx="145520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765E792-26D2-45F6-A070-E803EE79E1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134" y="3532404"/>
                <a:ext cx="1455207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97B4826-60C6-4903-A2A1-9AFC156B74E5}"/>
                  </a:ext>
                </a:extLst>
              </p:cNvPr>
              <p:cNvSpPr/>
              <p:nvPr/>
            </p:nvSpPr>
            <p:spPr>
              <a:xfrm>
                <a:off x="4574134" y="4181171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97B4826-60C6-4903-A2A1-9AFC156B74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134" y="4181171"/>
                <a:ext cx="1991186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DAE01591-F9E1-4804-A34A-35CFA60305B9}"/>
                  </a:ext>
                </a:extLst>
              </p:cNvPr>
              <p:cNvSpPr/>
              <p:nvPr/>
            </p:nvSpPr>
            <p:spPr>
              <a:xfrm>
                <a:off x="4572000" y="5968807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DAE01591-F9E1-4804-A34A-35CFA60305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968807"/>
                <a:ext cx="1991186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713D1D4-25E3-4005-9C12-2335168082A2}"/>
                  </a:ext>
                </a:extLst>
              </p:cNvPr>
              <p:cNvSpPr/>
              <p:nvPr/>
            </p:nvSpPr>
            <p:spPr>
              <a:xfrm>
                <a:off x="4606413" y="5404486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713D1D4-25E3-4005-9C12-2335168082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6413" y="5404486"/>
                <a:ext cx="1991186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024F2D3-3146-4505-AF3A-8C7A97255A54}"/>
                  </a:ext>
                </a:extLst>
              </p:cNvPr>
              <p:cNvSpPr/>
              <p:nvPr/>
            </p:nvSpPr>
            <p:spPr>
              <a:xfrm>
                <a:off x="4606413" y="4828508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024F2D3-3146-4505-AF3A-8C7A97255A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6413" y="4828508"/>
                <a:ext cx="1991186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70D76BC1-6F6C-4777-9958-59FFED41DF47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49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A3B1D42E-33C2-49D1-BEFF-89431429915C}"/>
              </a:ext>
            </a:extLst>
          </p:cNvPr>
          <p:cNvSpPr txBox="1">
            <a:spLocks/>
          </p:cNvSpPr>
          <p:nvPr/>
        </p:nvSpPr>
        <p:spPr>
          <a:xfrm>
            <a:off x="133624" y="186779"/>
            <a:ext cx="7343808" cy="63085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GB" sz="2800" dirty="0"/>
              <a:t>Complete the square on the following expressions:</a:t>
            </a:r>
          </a:p>
          <a:p>
            <a:pPr marL="0" indent="0">
              <a:buNone/>
            </a:pP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8D545BB-C956-450F-83C9-7F7DB2AC1E9F}"/>
                  </a:ext>
                </a:extLst>
              </p:cNvPr>
              <p:cNvSpPr/>
              <p:nvPr/>
            </p:nvSpPr>
            <p:spPr>
              <a:xfrm>
                <a:off x="347216" y="953414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8D545BB-C956-450F-83C9-7F7DB2AC1E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16" y="953414"/>
                <a:ext cx="1821268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A1FD219-9D9C-4C56-BF68-E8DE72192715}"/>
                  </a:ext>
                </a:extLst>
              </p:cNvPr>
              <p:cNvSpPr/>
              <p:nvPr/>
            </p:nvSpPr>
            <p:spPr>
              <a:xfrm>
                <a:off x="347216" y="1550239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A1FD219-9D9C-4C56-BF68-E8DE721927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16" y="1550239"/>
                <a:ext cx="1821268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74761FA-69B2-4639-8343-4E1008330BDF}"/>
                  </a:ext>
                </a:extLst>
              </p:cNvPr>
              <p:cNvSpPr/>
              <p:nvPr/>
            </p:nvSpPr>
            <p:spPr>
              <a:xfrm>
                <a:off x="347216" y="2215723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74761FA-69B2-4639-8343-4E1008330B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16" y="2215723"/>
                <a:ext cx="1821268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B928D58-579D-48B7-8202-76C597CA832A}"/>
                  </a:ext>
                </a:extLst>
              </p:cNvPr>
              <p:cNvSpPr/>
              <p:nvPr/>
            </p:nvSpPr>
            <p:spPr>
              <a:xfrm>
                <a:off x="347216" y="2864964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B928D58-579D-48B7-8202-76C597CA83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16" y="2864964"/>
                <a:ext cx="182126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E92FD20-8D3A-484B-B0F8-D35E1A025737}"/>
                  </a:ext>
                </a:extLst>
              </p:cNvPr>
              <p:cNvSpPr/>
              <p:nvPr/>
            </p:nvSpPr>
            <p:spPr>
              <a:xfrm>
                <a:off x="347216" y="3513731"/>
                <a:ext cx="12852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E92FD20-8D3A-484B-B0F8-D35E1A0257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16" y="3513731"/>
                <a:ext cx="1285288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65964B9-3AB9-4661-AFA7-7C3940AB1DF4}"/>
                  </a:ext>
                </a:extLst>
              </p:cNvPr>
              <p:cNvSpPr/>
              <p:nvPr/>
            </p:nvSpPr>
            <p:spPr>
              <a:xfrm>
                <a:off x="347216" y="4162498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65964B9-3AB9-4661-AFA7-7C3940AB1D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16" y="4162498"/>
                <a:ext cx="1821268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6B0240F-A6B0-4B38-A3C0-6187DD70BAB3}"/>
                  </a:ext>
                </a:extLst>
              </p:cNvPr>
              <p:cNvSpPr/>
              <p:nvPr/>
            </p:nvSpPr>
            <p:spPr>
              <a:xfrm>
                <a:off x="345082" y="5950134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6B0240F-A6B0-4B38-A3C0-6187DD70BA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082" y="5950134"/>
                <a:ext cx="1821268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161F4E9-3CA0-43F7-A1CC-B83D9548D27F}"/>
                  </a:ext>
                </a:extLst>
              </p:cNvPr>
              <p:cNvSpPr/>
              <p:nvPr/>
            </p:nvSpPr>
            <p:spPr>
              <a:xfrm>
                <a:off x="379495" y="5385813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161F4E9-3CA0-43F7-A1CC-B83D9548D2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495" y="5385813"/>
                <a:ext cx="1821268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AA085D1-C069-405B-BB47-CB1C2CE25BC9}"/>
                  </a:ext>
                </a:extLst>
              </p:cNvPr>
              <p:cNvSpPr/>
              <p:nvPr/>
            </p:nvSpPr>
            <p:spPr>
              <a:xfrm>
                <a:off x="379495" y="4809835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AA085D1-C069-405B-BB47-CB1C2CE25B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495" y="4809835"/>
                <a:ext cx="1821268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879126F-F0AB-4CC1-BE2F-D0C4599EA00E}"/>
                  </a:ext>
                </a:extLst>
              </p:cNvPr>
              <p:cNvSpPr/>
              <p:nvPr/>
            </p:nvSpPr>
            <p:spPr>
              <a:xfrm>
                <a:off x="4574134" y="972087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879126F-F0AB-4CC1-BE2F-D0C4599EA0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134" y="972087"/>
                <a:ext cx="1991186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9B601118-E6A9-4728-BE6D-0D4FD9553C6C}"/>
                  </a:ext>
                </a:extLst>
              </p:cNvPr>
              <p:cNvSpPr/>
              <p:nvPr/>
            </p:nvSpPr>
            <p:spPr>
              <a:xfrm>
                <a:off x="4574134" y="1568912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9B601118-E6A9-4728-BE6D-0D4FD9553C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134" y="1568912"/>
                <a:ext cx="1991186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08B1512-000D-417A-8722-E9978E7A0354}"/>
                  </a:ext>
                </a:extLst>
              </p:cNvPr>
              <p:cNvSpPr/>
              <p:nvPr/>
            </p:nvSpPr>
            <p:spPr>
              <a:xfrm>
                <a:off x="4574134" y="2234396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08B1512-000D-417A-8722-E9978E7A03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134" y="2234396"/>
                <a:ext cx="1991186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A326D34-0FA7-460A-945F-5A056C02323E}"/>
                  </a:ext>
                </a:extLst>
              </p:cNvPr>
              <p:cNvSpPr/>
              <p:nvPr/>
            </p:nvSpPr>
            <p:spPr>
              <a:xfrm>
                <a:off x="4574134" y="2883637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A326D34-0FA7-460A-945F-5A056C0232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134" y="2883637"/>
                <a:ext cx="1991186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765E792-26D2-45F6-A070-E803EE79E144}"/>
                  </a:ext>
                </a:extLst>
              </p:cNvPr>
              <p:cNvSpPr/>
              <p:nvPr/>
            </p:nvSpPr>
            <p:spPr>
              <a:xfrm>
                <a:off x="4574134" y="3532404"/>
                <a:ext cx="145520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765E792-26D2-45F6-A070-E803EE79E1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134" y="3532404"/>
                <a:ext cx="1455207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97B4826-60C6-4903-A2A1-9AFC156B74E5}"/>
                  </a:ext>
                </a:extLst>
              </p:cNvPr>
              <p:cNvSpPr/>
              <p:nvPr/>
            </p:nvSpPr>
            <p:spPr>
              <a:xfrm>
                <a:off x="4574134" y="4181171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97B4826-60C6-4903-A2A1-9AFC156B74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134" y="4181171"/>
                <a:ext cx="1991186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DAE01591-F9E1-4804-A34A-35CFA60305B9}"/>
                  </a:ext>
                </a:extLst>
              </p:cNvPr>
              <p:cNvSpPr/>
              <p:nvPr/>
            </p:nvSpPr>
            <p:spPr>
              <a:xfrm>
                <a:off x="4572000" y="5968807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DAE01591-F9E1-4804-A34A-35CFA60305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968807"/>
                <a:ext cx="1991186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713D1D4-25E3-4005-9C12-2335168082A2}"/>
                  </a:ext>
                </a:extLst>
              </p:cNvPr>
              <p:cNvSpPr/>
              <p:nvPr/>
            </p:nvSpPr>
            <p:spPr>
              <a:xfrm>
                <a:off x="4606413" y="5404486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713D1D4-25E3-4005-9C12-2335168082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6413" y="5404486"/>
                <a:ext cx="1991186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024F2D3-3146-4505-AF3A-8C7A97255A54}"/>
                  </a:ext>
                </a:extLst>
              </p:cNvPr>
              <p:cNvSpPr/>
              <p:nvPr/>
            </p:nvSpPr>
            <p:spPr>
              <a:xfrm>
                <a:off x="4606413" y="4828508"/>
                <a:ext cx="19911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024F2D3-3146-4505-AF3A-8C7A97255A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6413" y="4828508"/>
                <a:ext cx="1991186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98E0AF3-FC6D-47F0-9814-E4696C62780A}"/>
                  </a:ext>
                </a:extLst>
              </p:cNvPr>
              <p:cNvSpPr txBox="1"/>
              <p:nvPr/>
            </p:nvSpPr>
            <p:spPr>
              <a:xfrm>
                <a:off x="1846153" y="960262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98E0AF3-FC6D-47F0-9814-E4696C6278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6153" y="960262"/>
                <a:ext cx="2168013" cy="46166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D15BC5D-F0E8-4F6D-BA2E-18A3DA2A54B6}"/>
                  </a:ext>
                </a:extLst>
              </p:cNvPr>
              <p:cNvSpPr txBox="1"/>
              <p:nvPr/>
            </p:nvSpPr>
            <p:spPr>
              <a:xfrm>
                <a:off x="2146031" y="1483178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D15BC5D-F0E8-4F6D-BA2E-18A3DA2A54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6031" y="1483178"/>
                <a:ext cx="2168013" cy="46166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6CD2C8D-30FB-42F6-84EA-935836549EC1}"/>
                  </a:ext>
                </a:extLst>
              </p:cNvPr>
              <p:cNvSpPr txBox="1"/>
              <p:nvPr/>
            </p:nvSpPr>
            <p:spPr>
              <a:xfrm>
                <a:off x="2146032" y="2168151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6CD2C8D-30FB-42F6-84EA-935836549E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6032" y="2168151"/>
                <a:ext cx="2168013" cy="46166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63A18CF-0C1A-4266-A682-F446E2F67704}"/>
                  </a:ext>
                </a:extLst>
              </p:cNvPr>
              <p:cNvSpPr txBox="1"/>
              <p:nvPr/>
            </p:nvSpPr>
            <p:spPr>
              <a:xfrm>
                <a:off x="2146033" y="2853124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63A18CF-0C1A-4266-A682-F446E2F677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6033" y="2853124"/>
                <a:ext cx="2168013" cy="46166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406FE5A-F385-4445-85EA-F90C00F0C581}"/>
                  </a:ext>
                </a:extLst>
              </p:cNvPr>
              <p:cNvSpPr txBox="1"/>
              <p:nvPr/>
            </p:nvSpPr>
            <p:spPr>
              <a:xfrm>
                <a:off x="2146034" y="3518608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406FE5A-F385-4445-85EA-F90C00F0C5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6034" y="3518608"/>
                <a:ext cx="2168013" cy="461665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667440B-71DA-4B78-BB22-C084811CA89D}"/>
                  </a:ext>
                </a:extLst>
              </p:cNvPr>
              <p:cNvSpPr txBox="1"/>
              <p:nvPr/>
            </p:nvSpPr>
            <p:spPr>
              <a:xfrm>
                <a:off x="2146035" y="4161207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667440B-71DA-4B78-BB22-C084811CA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6035" y="4161207"/>
                <a:ext cx="2168013" cy="461665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A3B0F62-83F7-45BC-BC4D-BEC8D768D418}"/>
                  </a:ext>
                </a:extLst>
              </p:cNvPr>
              <p:cNvSpPr txBox="1"/>
              <p:nvPr/>
            </p:nvSpPr>
            <p:spPr>
              <a:xfrm>
                <a:off x="2146036" y="4785087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A3B0F62-83F7-45BC-BC4D-BEC8D768D4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6036" y="4785087"/>
                <a:ext cx="2168013" cy="461665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C8F39EC-57D8-4DF6-836D-4DC92E06EE8C}"/>
                  </a:ext>
                </a:extLst>
              </p:cNvPr>
              <p:cNvSpPr txBox="1"/>
              <p:nvPr/>
            </p:nvSpPr>
            <p:spPr>
              <a:xfrm>
                <a:off x="2166350" y="5395303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C8F39EC-57D8-4DF6-836D-4DC92E06EE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6350" y="5395303"/>
                <a:ext cx="2168013" cy="461665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7C120CB-A722-40F8-8D58-2B85310417B7}"/>
                  </a:ext>
                </a:extLst>
              </p:cNvPr>
              <p:cNvSpPr txBox="1"/>
              <p:nvPr/>
            </p:nvSpPr>
            <p:spPr>
              <a:xfrm>
                <a:off x="2170199" y="6005519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7C120CB-A722-40F8-8D58-2B85310417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199" y="6005519"/>
                <a:ext cx="2168013" cy="461665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ACF75F8-0D4D-4ABB-87A3-07C4126909C9}"/>
                  </a:ext>
                </a:extLst>
              </p:cNvPr>
              <p:cNvSpPr txBox="1"/>
              <p:nvPr/>
            </p:nvSpPr>
            <p:spPr>
              <a:xfrm>
                <a:off x="6671341" y="959720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ACF75F8-0D4D-4ABB-87A3-07C4126909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1341" y="959720"/>
                <a:ext cx="2168013" cy="461665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51A5417-FC92-42A7-B180-89B553BEFA28}"/>
                  </a:ext>
                </a:extLst>
              </p:cNvPr>
              <p:cNvSpPr txBox="1"/>
              <p:nvPr/>
            </p:nvSpPr>
            <p:spPr>
              <a:xfrm>
                <a:off x="6651022" y="1483178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51A5417-FC92-42A7-B180-89B553BEFA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022" y="1483178"/>
                <a:ext cx="2168013" cy="461665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9EBE3C4-C350-4E66-840D-A354DCB1C236}"/>
                  </a:ext>
                </a:extLst>
              </p:cNvPr>
              <p:cNvSpPr txBox="1"/>
              <p:nvPr/>
            </p:nvSpPr>
            <p:spPr>
              <a:xfrm>
                <a:off x="6651023" y="2168151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9EBE3C4-C350-4E66-840D-A354DCB1C2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023" y="2168151"/>
                <a:ext cx="2168013" cy="461665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B8146C2-9623-4102-B178-4E90334DDBD8}"/>
                  </a:ext>
                </a:extLst>
              </p:cNvPr>
              <p:cNvSpPr txBox="1"/>
              <p:nvPr/>
            </p:nvSpPr>
            <p:spPr>
              <a:xfrm>
                <a:off x="6651024" y="2853124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B8146C2-9623-4102-B178-4E90334DDB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024" y="2853124"/>
                <a:ext cx="2168013" cy="461665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8311510-B623-4A39-9118-244FED22EB5B}"/>
                  </a:ext>
                </a:extLst>
              </p:cNvPr>
              <p:cNvSpPr txBox="1"/>
              <p:nvPr/>
            </p:nvSpPr>
            <p:spPr>
              <a:xfrm>
                <a:off x="6651025" y="3518608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8311510-B623-4A39-9118-244FED22EB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025" y="3518608"/>
                <a:ext cx="2168013" cy="461665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E3B17BD-724D-42C4-B5E5-362105C201FA}"/>
                  </a:ext>
                </a:extLst>
              </p:cNvPr>
              <p:cNvSpPr txBox="1"/>
              <p:nvPr/>
            </p:nvSpPr>
            <p:spPr>
              <a:xfrm>
                <a:off x="6651026" y="4161207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E3B17BD-724D-42C4-B5E5-362105C201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026" y="4161207"/>
                <a:ext cx="2168013" cy="461665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DD8C41A-DA58-435A-A80C-45786A86207F}"/>
                  </a:ext>
                </a:extLst>
              </p:cNvPr>
              <p:cNvSpPr txBox="1"/>
              <p:nvPr/>
            </p:nvSpPr>
            <p:spPr>
              <a:xfrm>
                <a:off x="6651027" y="4785087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DD8C41A-DA58-435A-A80C-45786A8620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027" y="4785087"/>
                <a:ext cx="2168013" cy="461665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A257727-AB76-4D98-8946-EB7D5FBCE3C7}"/>
                  </a:ext>
                </a:extLst>
              </p:cNvPr>
              <p:cNvSpPr txBox="1"/>
              <p:nvPr/>
            </p:nvSpPr>
            <p:spPr>
              <a:xfrm>
                <a:off x="6671341" y="5395303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A257727-AB76-4D98-8946-EB7D5FBCE3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1341" y="5395303"/>
                <a:ext cx="2168013" cy="461665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F64332E-8199-473C-9784-D5FE686D7CE6}"/>
                  </a:ext>
                </a:extLst>
              </p:cNvPr>
              <p:cNvSpPr txBox="1"/>
              <p:nvPr/>
            </p:nvSpPr>
            <p:spPr>
              <a:xfrm>
                <a:off x="6675190" y="6005519"/>
                <a:ext cx="21680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−29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F64332E-8199-473C-9784-D5FE686D7C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5190" y="6005519"/>
                <a:ext cx="2168013" cy="461665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>
            <a:extLst>
              <a:ext uri="{FF2B5EF4-FFF2-40B4-BE49-F238E27FC236}">
                <a16:creationId xmlns:a16="http://schemas.microsoft.com/office/drawing/2014/main" id="{E90F3341-BFBA-4472-87B0-86E171F75B68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1634</TotalTime>
  <Words>334</Words>
  <Application>Microsoft Office PowerPoint</Application>
  <PresentationFormat>On-screen Show (4:3)</PresentationFormat>
  <Paragraphs>69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Berwick, Chris</cp:lastModifiedBy>
  <cp:revision>89</cp:revision>
  <dcterms:created xsi:type="dcterms:W3CDTF">2018-01-26T08:52:52Z</dcterms:created>
  <dcterms:modified xsi:type="dcterms:W3CDTF">2019-07-21T12:48:46Z</dcterms:modified>
</cp:coreProperties>
</file>