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6" r:id="rId2"/>
    <p:sldId id="542" r:id="rId3"/>
    <p:sldId id="54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8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12" Type="http://schemas.openxmlformats.org/officeDocument/2006/relationships/image" Target="../media/image17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5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openxmlformats.org/officeDocument/2006/relationships/image" Target="../media/image24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23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848" y="342777"/>
            <a:ext cx="379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8242" y="317505"/>
            <a:ext cx="2423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308390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C9ECA61-E2A9-4E2C-AC2A-8B172AE47C91}"/>
                  </a:ext>
                </a:extLst>
              </p:cNvPr>
              <p:cNvSpPr txBox="1"/>
              <p:nvPr/>
            </p:nvSpPr>
            <p:spPr>
              <a:xfrm>
                <a:off x="0" y="1571382"/>
                <a:ext cx="434413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C9ECA61-E2A9-4E2C-AC2A-8B172AE47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71382"/>
                <a:ext cx="4344138" cy="615553"/>
              </a:xfrm>
              <a:prstGeom prst="rect">
                <a:avLst/>
              </a:prstGeom>
              <a:blipFill>
                <a:blip r:embed="rId2"/>
                <a:stretch>
                  <a:fillRect l="-1543" r="-1262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E27C07-4F6B-4243-86E8-B33F3F684F2E}"/>
                  </a:ext>
                </a:extLst>
              </p:cNvPr>
              <p:cNvSpPr txBox="1"/>
              <p:nvPr/>
            </p:nvSpPr>
            <p:spPr>
              <a:xfrm>
                <a:off x="4541051" y="1561704"/>
                <a:ext cx="434413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/>
              </a:p>
              <a:p>
                <a:pPr algn="r"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E27C07-4F6B-4243-86E8-B33F3F684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51" y="1561704"/>
                <a:ext cx="4344138" cy="923330"/>
              </a:xfrm>
              <a:prstGeom prst="rect">
                <a:avLst/>
              </a:prstGeom>
              <a:blipFill>
                <a:blip r:embed="rId3"/>
                <a:stretch>
                  <a:fillRect l="-1683" r="-12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C39E7A-13D1-4C2A-BC99-F5F00DA1C98B}"/>
                  </a:ext>
                </a:extLst>
              </p:cNvPr>
              <p:cNvSpPr txBox="1"/>
              <p:nvPr/>
            </p:nvSpPr>
            <p:spPr>
              <a:xfrm>
                <a:off x="8015" y="4673459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C39E7A-13D1-4C2A-BC99-F5F00DA1C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" y="4673459"/>
                <a:ext cx="4336123" cy="615553"/>
              </a:xfrm>
              <a:prstGeom prst="rect">
                <a:avLst/>
              </a:prstGeom>
              <a:blipFill>
                <a:blip r:embed="rId4"/>
                <a:stretch>
                  <a:fillRect l="-1545" r="-1404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11E92-66EE-4270-888F-68358AB3B526}"/>
                  </a:ext>
                </a:extLst>
              </p:cNvPr>
              <p:cNvSpPr txBox="1"/>
              <p:nvPr/>
            </p:nvSpPr>
            <p:spPr>
              <a:xfrm>
                <a:off x="4541050" y="4673459"/>
                <a:ext cx="434413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/>
              </a:p>
              <a:p>
                <a:pPr algn="r"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11E92-66EE-4270-888F-68358AB3B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50" y="4673459"/>
                <a:ext cx="4344138" cy="923330"/>
              </a:xfrm>
              <a:prstGeom prst="rect">
                <a:avLst/>
              </a:prstGeom>
              <a:blipFill>
                <a:blip r:embed="rId5"/>
                <a:stretch>
                  <a:fillRect l="-1543" r="-1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581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379981" y="953414"/>
                <a:ext cx="2141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953414"/>
                <a:ext cx="214129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CB1546-216D-47DA-8A0D-001E60AE8AFD}"/>
                  </a:ext>
                </a:extLst>
              </p:cNvPr>
              <p:cNvSpPr/>
              <p:nvPr/>
            </p:nvSpPr>
            <p:spPr>
              <a:xfrm>
                <a:off x="379981" y="1601774"/>
                <a:ext cx="1971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CB1546-216D-47DA-8A0D-001E60AE8A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1601774"/>
                <a:ext cx="197137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1BC4EB-3AD2-4EBE-A6C3-0AC8664744FD}"/>
                  </a:ext>
                </a:extLst>
              </p:cNvPr>
              <p:cNvSpPr/>
              <p:nvPr/>
            </p:nvSpPr>
            <p:spPr>
              <a:xfrm>
                <a:off x="379981" y="2252658"/>
                <a:ext cx="24811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1BC4EB-3AD2-4EBE-A6C3-0AC866474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2252658"/>
                <a:ext cx="248112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0C1665-2843-4D67-8F18-0299F54A250C}"/>
                  </a:ext>
                </a:extLst>
              </p:cNvPr>
              <p:cNvSpPr/>
              <p:nvPr/>
            </p:nvSpPr>
            <p:spPr>
              <a:xfrm>
                <a:off x="379981" y="2942804"/>
                <a:ext cx="23112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0C1665-2843-4D67-8F18-0299F54A25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2942804"/>
                <a:ext cx="231121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E2E43EE-9790-4C47-AB4A-BCD03A9B569E}"/>
                  </a:ext>
                </a:extLst>
              </p:cNvPr>
              <p:cNvSpPr/>
              <p:nvPr/>
            </p:nvSpPr>
            <p:spPr>
              <a:xfrm>
                <a:off x="379981" y="3667890"/>
                <a:ext cx="23112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E2E43EE-9790-4C47-AB4A-BCD03A9B56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3667890"/>
                <a:ext cx="231121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C3CC2B0-8128-4A3B-B0A6-42A71DEDF513}"/>
                  </a:ext>
                </a:extLst>
              </p:cNvPr>
              <p:cNvSpPr/>
              <p:nvPr/>
            </p:nvSpPr>
            <p:spPr>
              <a:xfrm>
                <a:off x="379981" y="4335781"/>
                <a:ext cx="2141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C3CC2B0-8128-4A3B-B0A6-42A71DEDF5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4335781"/>
                <a:ext cx="214129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B6C28F3-F586-404A-994E-FDBE8BBC27E0}"/>
                  </a:ext>
                </a:extLst>
              </p:cNvPr>
              <p:cNvSpPr/>
              <p:nvPr/>
            </p:nvSpPr>
            <p:spPr>
              <a:xfrm>
                <a:off x="379981" y="4968047"/>
                <a:ext cx="1971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B6C28F3-F586-404A-994E-FDBE8BBC2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4968047"/>
                <a:ext cx="197137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1835D64-AC95-4F91-8A78-BEE15268923C}"/>
                  </a:ext>
                </a:extLst>
              </p:cNvPr>
              <p:cNvSpPr/>
              <p:nvPr/>
            </p:nvSpPr>
            <p:spPr>
              <a:xfrm>
                <a:off x="379981" y="5577393"/>
                <a:ext cx="2141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1835D64-AC95-4F91-8A78-BEE1526892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5577393"/>
                <a:ext cx="214129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6B50087-7D70-44BF-9DDA-06180868DF43}"/>
                  </a:ext>
                </a:extLst>
              </p:cNvPr>
              <p:cNvSpPr/>
              <p:nvPr/>
            </p:nvSpPr>
            <p:spPr>
              <a:xfrm>
                <a:off x="379980" y="6198776"/>
                <a:ext cx="24811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6B50087-7D70-44BF-9DDA-06180868DF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0" y="6198776"/>
                <a:ext cx="248112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259F0E5-E64D-4068-9B3C-D31A165563B0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379981" y="953414"/>
                <a:ext cx="2141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953414"/>
                <a:ext cx="214129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CB1546-216D-47DA-8A0D-001E60AE8AFD}"/>
                  </a:ext>
                </a:extLst>
              </p:cNvPr>
              <p:cNvSpPr/>
              <p:nvPr/>
            </p:nvSpPr>
            <p:spPr>
              <a:xfrm>
                <a:off x="379981" y="1601774"/>
                <a:ext cx="1971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CB1546-216D-47DA-8A0D-001E60AE8A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1601774"/>
                <a:ext cx="197137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1BC4EB-3AD2-4EBE-A6C3-0AC8664744FD}"/>
                  </a:ext>
                </a:extLst>
              </p:cNvPr>
              <p:cNvSpPr/>
              <p:nvPr/>
            </p:nvSpPr>
            <p:spPr>
              <a:xfrm>
                <a:off x="379981" y="2252658"/>
                <a:ext cx="24811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1BC4EB-3AD2-4EBE-A6C3-0AC866474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2252658"/>
                <a:ext cx="248112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0C1665-2843-4D67-8F18-0299F54A250C}"/>
                  </a:ext>
                </a:extLst>
              </p:cNvPr>
              <p:cNvSpPr/>
              <p:nvPr/>
            </p:nvSpPr>
            <p:spPr>
              <a:xfrm>
                <a:off x="379981" y="2942804"/>
                <a:ext cx="23112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0C1665-2843-4D67-8F18-0299F54A25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2942804"/>
                <a:ext cx="231121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E2E43EE-9790-4C47-AB4A-BCD03A9B569E}"/>
                  </a:ext>
                </a:extLst>
              </p:cNvPr>
              <p:cNvSpPr/>
              <p:nvPr/>
            </p:nvSpPr>
            <p:spPr>
              <a:xfrm>
                <a:off x="379981" y="3667890"/>
                <a:ext cx="23112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E2E43EE-9790-4C47-AB4A-BCD03A9B56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3667890"/>
                <a:ext cx="231121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723DE7-2AE1-483E-8E1E-2C1610851EBA}"/>
                  </a:ext>
                </a:extLst>
              </p:cNvPr>
              <p:cNvSpPr txBox="1"/>
              <p:nvPr/>
            </p:nvSpPr>
            <p:spPr>
              <a:xfrm>
                <a:off x="2691191" y="953413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723DE7-2AE1-483E-8E1E-2C1610851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191" y="953413"/>
                <a:ext cx="216801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7A3D13-7187-4844-8AF5-12891B0F9395}"/>
                  </a:ext>
                </a:extLst>
              </p:cNvPr>
              <p:cNvSpPr txBox="1"/>
              <p:nvPr/>
            </p:nvSpPr>
            <p:spPr>
              <a:xfrm>
                <a:off x="2691190" y="1589300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7A3D13-7187-4844-8AF5-12891B0F9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190" y="1589300"/>
                <a:ext cx="21680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EE5360-8E01-483E-9ABB-F9F87E18C1EB}"/>
                  </a:ext>
                </a:extLst>
              </p:cNvPr>
              <p:cNvSpPr txBox="1"/>
              <p:nvPr/>
            </p:nvSpPr>
            <p:spPr>
              <a:xfrm>
                <a:off x="2861109" y="222518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EE5360-8E01-483E-9ABB-F9F87E18C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09" y="2225187"/>
                <a:ext cx="216801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624B7B-37A8-4B0F-AEE1-1D0244AA08DF}"/>
                  </a:ext>
                </a:extLst>
              </p:cNvPr>
              <p:cNvSpPr txBox="1"/>
              <p:nvPr/>
            </p:nvSpPr>
            <p:spPr>
              <a:xfrm>
                <a:off x="2861108" y="367893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624B7B-37A8-4B0F-AEE1-1D0244AA0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08" y="3678938"/>
                <a:ext cx="216801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06B6321-4CE3-48B5-94CE-0CA84DDB7D04}"/>
                  </a:ext>
                </a:extLst>
              </p:cNvPr>
              <p:cNvSpPr txBox="1"/>
              <p:nvPr/>
            </p:nvSpPr>
            <p:spPr>
              <a:xfrm>
                <a:off x="2861109" y="292718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06B6321-4CE3-48B5-94CE-0CA84DDB7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09" y="2927187"/>
                <a:ext cx="216801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6C80A43-9A07-4E49-BE68-F3C106BFA5EB}"/>
                  </a:ext>
                </a:extLst>
              </p:cNvPr>
              <p:cNvSpPr/>
              <p:nvPr/>
            </p:nvSpPr>
            <p:spPr>
              <a:xfrm>
                <a:off x="379981" y="4335781"/>
                <a:ext cx="2141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6C80A43-9A07-4E49-BE68-F3C106BFA5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4335781"/>
                <a:ext cx="214129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6EF3227-A285-4CE5-B69A-5F66FF41D40E}"/>
                  </a:ext>
                </a:extLst>
              </p:cNvPr>
              <p:cNvSpPr/>
              <p:nvPr/>
            </p:nvSpPr>
            <p:spPr>
              <a:xfrm>
                <a:off x="379981" y="4968047"/>
                <a:ext cx="1971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6EF3227-A285-4CE5-B69A-5F66FF41D4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4968047"/>
                <a:ext cx="1971374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1E22B6E-6E3E-4574-AC5A-648F6649E7D0}"/>
                  </a:ext>
                </a:extLst>
              </p:cNvPr>
              <p:cNvSpPr/>
              <p:nvPr/>
            </p:nvSpPr>
            <p:spPr>
              <a:xfrm>
                <a:off x="379981" y="5577393"/>
                <a:ext cx="2141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1E22B6E-6E3E-4574-AC5A-648F6649E7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1" y="5577393"/>
                <a:ext cx="2141292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0FE211A-FFD1-4D53-8C3A-85A0EA1B8460}"/>
                  </a:ext>
                </a:extLst>
              </p:cNvPr>
              <p:cNvSpPr/>
              <p:nvPr/>
            </p:nvSpPr>
            <p:spPr>
              <a:xfrm>
                <a:off x="379980" y="6198776"/>
                <a:ext cx="24811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0FE211A-FFD1-4D53-8C3A-85A0EA1B84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980" y="6198776"/>
                <a:ext cx="248112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F55AF76-207D-43B3-9648-3FA4291F7986}"/>
                  </a:ext>
                </a:extLst>
              </p:cNvPr>
              <p:cNvSpPr txBox="1"/>
              <p:nvPr/>
            </p:nvSpPr>
            <p:spPr>
              <a:xfrm>
                <a:off x="2861108" y="4317483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F55AF76-207D-43B3-9648-3FA4291F7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08" y="4317483"/>
                <a:ext cx="2168013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06F39E-2A1B-426E-A554-D0FDF78C25EC}"/>
                  </a:ext>
                </a:extLst>
              </p:cNvPr>
              <p:cNvSpPr txBox="1"/>
              <p:nvPr/>
            </p:nvSpPr>
            <p:spPr>
              <a:xfrm>
                <a:off x="2861108" y="4938857"/>
                <a:ext cx="27728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+4.5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−20.25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06F39E-2A1B-426E-A554-D0FDF78C2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08" y="4938857"/>
                <a:ext cx="2772857" cy="461665"/>
              </a:xfrm>
              <a:prstGeom prst="rect">
                <a:avLst/>
              </a:prstGeom>
              <a:blipFill>
                <a:blip r:embed="rId17"/>
                <a:stretch>
                  <a:fillRect r="-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658659-F42F-4872-9136-14B337C614C5}"/>
                  </a:ext>
                </a:extLst>
              </p:cNvPr>
              <p:cNvSpPr txBox="1"/>
              <p:nvPr/>
            </p:nvSpPr>
            <p:spPr>
              <a:xfrm>
                <a:off x="2934770" y="5557656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658659-F42F-4872-9136-14B337C61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770" y="5557656"/>
                <a:ext cx="2168013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20E1166-3D55-42AD-BDAF-EC1E334FD573}"/>
                  </a:ext>
                </a:extLst>
              </p:cNvPr>
              <p:cNvSpPr txBox="1"/>
              <p:nvPr/>
            </p:nvSpPr>
            <p:spPr>
              <a:xfrm>
                <a:off x="2934771" y="6171721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20E1166-3D55-42AD-BDAF-EC1E334FD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771" y="6171721"/>
                <a:ext cx="2168013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5E1FEE5F-82C1-4725-AA7E-44BE594B88B4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24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1656</TotalTime>
  <Words>209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93</cp:revision>
  <dcterms:created xsi:type="dcterms:W3CDTF">2018-01-26T08:52:52Z</dcterms:created>
  <dcterms:modified xsi:type="dcterms:W3CDTF">2019-07-21T12:51:03Z</dcterms:modified>
</cp:coreProperties>
</file>