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546" r:id="rId2"/>
    <p:sldId id="542" r:id="rId3"/>
    <p:sldId id="545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7" autoAdjust="0"/>
    <p:restoredTop sz="89362" autoAdjust="0"/>
  </p:normalViewPr>
  <p:slideViewPr>
    <p:cSldViewPr snapToGrid="0">
      <p:cViewPr varScale="1">
        <p:scale>
          <a:sx n="64" d="100"/>
          <a:sy n="64" d="100"/>
        </p:scale>
        <p:origin x="162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4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17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02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11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68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0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85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78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81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47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21/07/2019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3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0848" y="342777"/>
            <a:ext cx="3793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Worked Examples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28242" y="317505"/>
            <a:ext cx="2423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Turn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398019" y="0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0" y="1308390"/>
            <a:ext cx="9144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A944944-E635-41E3-8DA4-5CC8ADAB9CED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49F45C4-D3F4-4717-BF64-DC1114C48FA2}"/>
                  </a:ext>
                </a:extLst>
              </p:cNvPr>
              <p:cNvSpPr txBox="1"/>
              <p:nvPr/>
            </p:nvSpPr>
            <p:spPr>
              <a:xfrm>
                <a:off x="0" y="1417953"/>
                <a:ext cx="4344138" cy="7539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Complete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square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for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expression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49F45C4-D3F4-4717-BF64-DC1114C48F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417953"/>
                <a:ext cx="4344138" cy="753924"/>
              </a:xfrm>
              <a:prstGeom prst="rect">
                <a:avLst/>
              </a:prstGeom>
              <a:blipFill>
                <a:blip r:embed="rId2"/>
                <a:stretch>
                  <a:fillRect l="-1403" r="-14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759EE7A-89C2-4ADA-B9C9-B011AC142E9B}"/>
                  </a:ext>
                </a:extLst>
              </p:cNvPr>
              <p:cNvSpPr txBox="1"/>
              <p:nvPr/>
            </p:nvSpPr>
            <p:spPr>
              <a:xfrm>
                <a:off x="4541050" y="1417953"/>
                <a:ext cx="4344138" cy="10617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Complete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square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for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expression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000" dirty="0"/>
              </a:p>
              <a:p>
                <a:pPr algn="r"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759EE7A-89C2-4ADA-B9C9-B011AC142E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1050" y="1417953"/>
                <a:ext cx="4344138" cy="1061701"/>
              </a:xfrm>
              <a:prstGeom prst="rect">
                <a:avLst/>
              </a:prstGeom>
              <a:blipFill>
                <a:blip r:embed="rId3"/>
                <a:stretch>
                  <a:fillRect l="-1543" r="-14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8521CFE-C7D9-4569-9F40-F80CFF713143}"/>
                  </a:ext>
                </a:extLst>
              </p:cNvPr>
              <p:cNvSpPr txBox="1"/>
              <p:nvPr/>
            </p:nvSpPr>
            <p:spPr>
              <a:xfrm>
                <a:off x="4509577" y="4520030"/>
                <a:ext cx="4344138" cy="1091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Complete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square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for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expression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000" dirty="0"/>
              </a:p>
              <a:p>
                <a:pPr algn="r"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8521CFE-C7D9-4569-9F40-F80CFF7131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9577" y="4520030"/>
                <a:ext cx="4344138" cy="1091196"/>
              </a:xfrm>
              <a:prstGeom prst="rect">
                <a:avLst/>
              </a:prstGeom>
              <a:blipFill>
                <a:blip r:embed="rId4"/>
                <a:stretch>
                  <a:fillRect l="-1545" r="-1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1055024-1BF9-4796-A0AA-689C8A94DC18}"/>
                  </a:ext>
                </a:extLst>
              </p:cNvPr>
              <p:cNvSpPr txBox="1"/>
              <p:nvPr/>
            </p:nvSpPr>
            <p:spPr>
              <a:xfrm>
                <a:off x="-22933" y="4533986"/>
                <a:ext cx="4344138" cy="1091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Complete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square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for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the</m:t>
                      </m:r>
                      <m: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GB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expression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−4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000" dirty="0"/>
              </a:p>
              <a:p>
                <a:pPr algn="r">
                  <a:defRPr/>
                </a:pP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1055024-1BF9-4796-A0AA-689C8A94DC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2933" y="4533986"/>
                <a:ext cx="4344138" cy="1091196"/>
              </a:xfrm>
              <a:prstGeom prst="rect">
                <a:avLst/>
              </a:prstGeom>
              <a:blipFill>
                <a:blip r:embed="rId5"/>
                <a:stretch>
                  <a:fillRect l="-1403" r="-14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1939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D75F031-9661-4521-97A7-4F61F86CD69D}"/>
              </a:ext>
            </a:extLst>
          </p:cNvPr>
          <p:cNvSpPr txBox="1"/>
          <p:nvPr/>
        </p:nvSpPr>
        <p:spPr>
          <a:xfrm>
            <a:off x="7231118" y="6532384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mrbartonmaths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A3B1D42E-33C2-49D1-BEFF-89431429915C}"/>
              </a:ext>
            </a:extLst>
          </p:cNvPr>
          <p:cNvSpPr txBox="1">
            <a:spLocks/>
          </p:cNvSpPr>
          <p:nvPr/>
        </p:nvSpPr>
        <p:spPr>
          <a:xfrm>
            <a:off x="133624" y="186779"/>
            <a:ext cx="7343808" cy="63085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GB" sz="2800" dirty="0"/>
              <a:t>Complete the square on the following expressions:</a:t>
            </a:r>
          </a:p>
          <a:p>
            <a:pPr marL="0" indent="0">
              <a:buNone/>
            </a:pPr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AB66EE3-A6D8-4CD3-BA2A-C01AC4F4AC96}"/>
                  </a:ext>
                </a:extLst>
              </p:cNvPr>
              <p:cNvSpPr/>
              <p:nvPr/>
            </p:nvSpPr>
            <p:spPr>
              <a:xfrm>
                <a:off x="390804" y="4102660"/>
                <a:ext cx="2141292" cy="6299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+10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AB66EE3-A6D8-4CD3-BA2A-C01AC4F4AC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804" y="4102660"/>
                <a:ext cx="2141292" cy="62998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0504DDD-1162-4730-9D89-7A263CD30661}"/>
                  </a:ext>
                </a:extLst>
              </p:cNvPr>
              <p:cNvSpPr/>
              <p:nvPr/>
            </p:nvSpPr>
            <p:spPr>
              <a:xfrm>
                <a:off x="390804" y="4722798"/>
                <a:ext cx="1971374" cy="6299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+9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0504DDD-1162-4730-9D89-7A263CD306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804" y="4722798"/>
                <a:ext cx="1971374" cy="6299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D6B3DE2-57DB-476F-A210-20AF5630A44D}"/>
                  </a:ext>
                </a:extLst>
              </p:cNvPr>
              <p:cNvSpPr/>
              <p:nvPr/>
            </p:nvSpPr>
            <p:spPr>
              <a:xfrm>
                <a:off x="318670" y="5325772"/>
                <a:ext cx="2285561" cy="6470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D6B3DE2-57DB-476F-A210-20AF5630A4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670" y="5325772"/>
                <a:ext cx="2285561" cy="6470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4FC681A-1066-4262-86F4-DC57BF81EB76}"/>
                  </a:ext>
                </a:extLst>
              </p:cNvPr>
              <p:cNvSpPr/>
              <p:nvPr/>
            </p:nvSpPr>
            <p:spPr>
              <a:xfrm>
                <a:off x="390805" y="5955753"/>
                <a:ext cx="2548455" cy="6273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12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+122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4FC681A-1066-4262-86F4-DC57BF81EB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805" y="5955753"/>
                <a:ext cx="2548455" cy="62735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0FC94A5-9B0A-48CD-994B-0FB92EE3A473}"/>
                  </a:ext>
                </a:extLst>
              </p:cNvPr>
              <p:cNvSpPr/>
              <p:nvPr/>
            </p:nvSpPr>
            <p:spPr>
              <a:xfrm>
                <a:off x="390804" y="3411101"/>
                <a:ext cx="2161104" cy="6273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12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+32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0FC94A5-9B0A-48CD-994B-0FB92EE3A4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804" y="3411101"/>
                <a:ext cx="2161104" cy="62735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C665E82-8C66-4FF0-9356-75B66F38F801}"/>
                  </a:ext>
                </a:extLst>
              </p:cNvPr>
              <p:cNvSpPr/>
              <p:nvPr/>
            </p:nvSpPr>
            <p:spPr>
              <a:xfrm>
                <a:off x="390804" y="2697823"/>
                <a:ext cx="2161104" cy="6273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+20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C665E82-8C66-4FF0-9356-75B66F38F8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804" y="2697823"/>
                <a:ext cx="2161104" cy="62735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AC37D20-4C7B-4C2B-B51E-6A8C878E839B}"/>
                  </a:ext>
                </a:extLst>
              </p:cNvPr>
              <p:cNvSpPr/>
              <p:nvPr/>
            </p:nvSpPr>
            <p:spPr>
              <a:xfrm>
                <a:off x="390804" y="702985"/>
                <a:ext cx="1991186" cy="6273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+6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AC37D20-4C7B-4C2B-B51E-6A8C878E83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804" y="702985"/>
                <a:ext cx="1991186" cy="62735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AADA057-A65F-4382-AB7B-9FF6B5A3058C}"/>
                  </a:ext>
                </a:extLst>
              </p:cNvPr>
              <p:cNvSpPr/>
              <p:nvPr/>
            </p:nvSpPr>
            <p:spPr>
              <a:xfrm>
                <a:off x="390804" y="1356514"/>
                <a:ext cx="1821268" cy="6273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+8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AADA057-A65F-4382-AB7B-9FF6B5A305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804" y="1356514"/>
                <a:ext cx="1821268" cy="62735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79154B4A-03B6-42AF-B731-55C728A5F873}"/>
                  </a:ext>
                </a:extLst>
              </p:cNvPr>
              <p:cNvSpPr/>
              <p:nvPr/>
            </p:nvSpPr>
            <p:spPr>
              <a:xfrm>
                <a:off x="390804" y="1950474"/>
                <a:ext cx="2331023" cy="6273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+12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+100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79154B4A-03B6-42AF-B731-55C728A5F8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804" y="1950474"/>
                <a:ext cx="2331023" cy="62735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249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D75F031-9661-4521-97A7-4F61F86CD69D}"/>
              </a:ext>
            </a:extLst>
          </p:cNvPr>
          <p:cNvSpPr txBox="1"/>
          <p:nvPr/>
        </p:nvSpPr>
        <p:spPr>
          <a:xfrm>
            <a:off x="7231118" y="6532384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mrbartonmaths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A3B1D42E-33C2-49D1-BEFF-89431429915C}"/>
              </a:ext>
            </a:extLst>
          </p:cNvPr>
          <p:cNvSpPr txBox="1">
            <a:spLocks/>
          </p:cNvSpPr>
          <p:nvPr/>
        </p:nvSpPr>
        <p:spPr>
          <a:xfrm>
            <a:off x="133624" y="186779"/>
            <a:ext cx="7343808" cy="63085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GB" sz="2800" dirty="0"/>
              <a:t>Complete the square on the following expressions:</a:t>
            </a:r>
          </a:p>
          <a:p>
            <a:pPr marL="0" indent="0">
              <a:buNone/>
            </a:pPr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AB66EE3-A6D8-4CD3-BA2A-C01AC4F4AC96}"/>
                  </a:ext>
                </a:extLst>
              </p:cNvPr>
              <p:cNvSpPr/>
              <p:nvPr/>
            </p:nvSpPr>
            <p:spPr>
              <a:xfrm>
                <a:off x="390804" y="4102660"/>
                <a:ext cx="2141292" cy="6299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+10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AB66EE3-A6D8-4CD3-BA2A-C01AC4F4AC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804" y="4102660"/>
                <a:ext cx="2141292" cy="62998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0504DDD-1162-4730-9D89-7A263CD30661}"/>
                  </a:ext>
                </a:extLst>
              </p:cNvPr>
              <p:cNvSpPr/>
              <p:nvPr/>
            </p:nvSpPr>
            <p:spPr>
              <a:xfrm>
                <a:off x="390804" y="4722798"/>
                <a:ext cx="1971374" cy="6299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+9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0504DDD-1162-4730-9D89-7A263CD306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804" y="4722798"/>
                <a:ext cx="1971374" cy="6299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D6B3DE2-57DB-476F-A210-20AF5630A44D}"/>
                  </a:ext>
                </a:extLst>
              </p:cNvPr>
              <p:cNvSpPr/>
              <p:nvPr/>
            </p:nvSpPr>
            <p:spPr>
              <a:xfrm>
                <a:off x="318670" y="5325772"/>
                <a:ext cx="2285561" cy="6470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D6B3DE2-57DB-476F-A210-20AF5630A4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670" y="5325772"/>
                <a:ext cx="2285561" cy="6470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4FC681A-1066-4262-86F4-DC57BF81EB76}"/>
                  </a:ext>
                </a:extLst>
              </p:cNvPr>
              <p:cNvSpPr/>
              <p:nvPr/>
            </p:nvSpPr>
            <p:spPr>
              <a:xfrm>
                <a:off x="390805" y="5955753"/>
                <a:ext cx="2548455" cy="6273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12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+122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4FC681A-1066-4262-86F4-DC57BF81EB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805" y="5955753"/>
                <a:ext cx="2548455" cy="62735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0FC94A5-9B0A-48CD-994B-0FB92EE3A473}"/>
                  </a:ext>
                </a:extLst>
              </p:cNvPr>
              <p:cNvSpPr/>
              <p:nvPr/>
            </p:nvSpPr>
            <p:spPr>
              <a:xfrm>
                <a:off x="390804" y="3411101"/>
                <a:ext cx="2161104" cy="6273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12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+32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0FC94A5-9B0A-48CD-994B-0FB92EE3A4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804" y="3411101"/>
                <a:ext cx="2161104" cy="62735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C665E82-8C66-4FF0-9356-75B66F38F801}"/>
                  </a:ext>
                </a:extLst>
              </p:cNvPr>
              <p:cNvSpPr/>
              <p:nvPr/>
            </p:nvSpPr>
            <p:spPr>
              <a:xfrm>
                <a:off x="390804" y="2697823"/>
                <a:ext cx="2161104" cy="6273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+20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C665E82-8C66-4FF0-9356-75B66F38F8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804" y="2697823"/>
                <a:ext cx="2161104" cy="62735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AC37D20-4C7B-4C2B-B51E-6A8C878E839B}"/>
                  </a:ext>
                </a:extLst>
              </p:cNvPr>
              <p:cNvSpPr/>
              <p:nvPr/>
            </p:nvSpPr>
            <p:spPr>
              <a:xfrm>
                <a:off x="390804" y="702985"/>
                <a:ext cx="1991186" cy="6273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+6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AC37D20-4C7B-4C2B-B51E-6A8C878E83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804" y="702985"/>
                <a:ext cx="1991186" cy="62735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AADA057-A65F-4382-AB7B-9FF6B5A3058C}"/>
                  </a:ext>
                </a:extLst>
              </p:cNvPr>
              <p:cNvSpPr/>
              <p:nvPr/>
            </p:nvSpPr>
            <p:spPr>
              <a:xfrm>
                <a:off x="390804" y="1356514"/>
                <a:ext cx="1821268" cy="6273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+8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AADA057-A65F-4382-AB7B-9FF6B5A305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804" y="1356514"/>
                <a:ext cx="1821268" cy="62735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79154B4A-03B6-42AF-B731-55C728A5F873}"/>
                  </a:ext>
                </a:extLst>
              </p:cNvPr>
              <p:cNvSpPr/>
              <p:nvPr/>
            </p:nvSpPr>
            <p:spPr>
              <a:xfrm>
                <a:off x="390804" y="1950474"/>
                <a:ext cx="2331023" cy="6273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+12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+100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79154B4A-03B6-42AF-B731-55C728A5F8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804" y="1950474"/>
                <a:ext cx="2331023" cy="62735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E89B629-5B69-490C-9D94-173FAFEFE371}"/>
                  </a:ext>
                </a:extLst>
              </p:cNvPr>
              <p:cNvSpPr txBox="1"/>
              <p:nvPr/>
            </p:nvSpPr>
            <p:spPr>
              <a:xfrm>
                <a:off x="2809088" y="724208"/>
                <a:ext cx="2411593" cy="700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4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GB" sz="2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2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GB" sz="2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−19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E89B629-5B69-490C-9D94-173FAFEFE3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9088" y="724208"/>
                <a:ext cx="2411593" cy="7003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F7C4A3B-7CEE-4821-BE3D-F26C1035A017}"/>
                  </a:ext>
                </a:extLst>
              </p:cNvPr>
              <p:cNvSpPr txBox="1"/>
              <p:nvPr/>
            </p:nvSpPr>
            <p:spPr>
              <a:xfrm>
                <a:off x="2930880" y="1431824"/>
                <a:ext cx="2168013" cy="700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GB" sz="2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2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GB" sz="2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F7C4A3B-7CEE-4821-BE3D-F26C1035A0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0880" y="1431824"/>
                <a:ext cx="2168013" cy="7003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7ED4996-B048-46CB-A979-35BF24B13C89}"/>
                  </a:ext>
                </a:extLst>
              </p:cNvPr>
              <p:cNvSpPr txBox="1"/>
              <p:nvPr/>
            </p:nvSpPr>
            <p:spPr>
              <a:xfrm>
                <a:off x="3052668" y="2042839"/>
                <a:ext cx="2168013" cy="700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GB" sz="2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2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GB" sz="2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7ED4996-B048-46CB-A979-35BF24B13C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2668" y="2042839"/>
                <a:ext cx="2168013" cy="7003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0ECD66C-0E4F-4852-B5F0-34DEAFC7779F}"/>
                  </a:ext>
                </a:extLst>
              </p:cNvPr>
              <p:cNvSpPr txBox="1"/>
              <p:nvPr/>
            </p:nvSpPr>
            <p:spPr>
              <a:xfrm>
                <a:off x="3052666" y="3391823"/>
                <a:ext cx="2168013" cy="700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GB" sz="2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2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GB" sz="2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0ECD66C-0E4F-4852-B5F0-34DEAFC777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2666" y="3391823"/>
                <a:ext cx="2168013" cy="7003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F14CC73-BF3A-46A8-BA60-916092B63833}"/>
                  </a:ext>
                </a:extLst>
              </p:cNvPr>
              <p:cNvSpPr txBox="1"/>
              <p:nvPr/>
            </p:nvSpPr>
            <p:spPr>
              <a:xfrm>
                <a:off x="3052667" y="2712883"/>
                <a:ext cx="2168013" cy="700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GB" sz="2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2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GB" sz="2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F14CC73-BF3A-46A8-BA60-916092B638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2667" y="2712883"/>
                <a:ext cx="2168013" cy="70032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191D99B-999E-42E7-B661-07BA01C8E63F}"/>
                  </a:ext>
                </a:extLst>
              </p:cNvPr>
              <p:cNvSpPr txBox="1"/>
              <p:nvPr/>
            </p:nvSpPr>
            <p:spPr>
              <a:xfrm>
                <a:off x="3100405" y="4044218"/>
                <a:ext cx="2168013" cy="7021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GB" sz="2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2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GB" sz="2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191D99B-999E-42E7-B661-07BA01C8E6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0405" y="4044218"/>
                <a:ext cx="2168013" cy="70218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277E872-3319-4A22-BADF-279C74319BC5}"/>
                  </a:ext>
                </a:extLst>
              </p:cNvPr>
              <p:cNvSpPr txBox="1"/>
              <p:nvPr/>
            </p:nvSpPr>
            <p:spPr>
              <a:xfrm>
                <a:off x="2930880" y="4739073"/>
                <a:ext cx="3156234" cy="7021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GB" sz="2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2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GB" sz="2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+4.5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−20.25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277E872-3319-4A22-BADF-279C74319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0880" y="4739073"/>
                <a:ext cx="3156234" cy="70218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38E3021-A0C9-42C2-8B45-8276E3CB23CD}"/>
                  </a:ext>
                </a:extLst>
              </p:cNvPr>
              <p:cNvSpPr txBox="1"/>
              <p:nvPr/>
            </p:nvSpPr>
            <p:spPr>
              <a:xfrm>
                <a:off x="3117787" y="5387737"/>
                <a:ext cx="2168013" cy="700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GB" sz="2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2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GB" sz="2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38E3021-A0C9-42C2-8B45-8276E3CB23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7787" y="5387737"/>
                <a:ext cx="2168013" cy="70032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FDE1C3B-9853-4757-BB46-DE03381522E5}"/>
                  </a:ext>
                </a:extLst>
              </p:cNvPr>
              <p:cNvSpPr txBox="1"/>
              <p:nvPr/>
            </p:nvSpPr>
            <p:spPr>
              <a:xfrm>
                <a:off x="3100404" y="6003177"/>
                <a:ext cx="2168013" cy="700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GB" sz="2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2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GB" sz="2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FDE1C3B-9853-4757-BB46-DE03381522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0404" y="6003177"/>
                <a:ext cx="2168013" cy="70032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1928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1666</TotalTime>
  <Words>209</Words>
  <Application>Microsoft Office PowerPoint</Application>
  <PresentationFormat>On-screen Show (4:3)</PresentationFormat>
  <Paragraphs>42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Berwick, Chris</cp:lastModifiedBy>
  <cp:revision>95</cp:revision>
  <dcterms:created xsi:type="dcterms:W3CDTF">2018-01-26T08:52:52Z</dcterms:created>
  <dcterms:modified xsi:type="dcterms:W3CDTF">2019-07-21T12:50:05Z</dcterms:modified>
</cp:coreProperties>
</file>