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310" r:id="rId2"/>
    <p:sldId id="308" r:id="rId3"/>
    <p:sldId id="309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89362" autoAdjust="0"/>
  </p:normalViewPr>
  <p:slideViewPr>
    <p:cSldViewPr snapToGrid="0">
      <p:cViewPr varScale="1">
        <p:scale>
          <a:sx n="64" d="100"/>
          <a:sy n="64" d="100"/>
        </p:scale>
        <p:origin x="162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34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17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02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116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89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683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08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854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789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814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47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3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1.pn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image" Target="../media/image12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1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6730" y="158862"/>
            <a:ext cx="3536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Worked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42990" y="141549"/>
            <a:ext cx="3536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Turn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398019" y="0"/>
            <a:ext cx="0" cy="68580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29981" y="972437"/>
            <a:ext cx="9144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A944944-E635-41E3-8DA4-5CC8ADAB9CED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93D706A-437D-417F-BA1D-1CBE8F83B755}"/>
              </a:ext>
            </a:extLst>
          </p:cNvPr>
          <p:cNvSpPr txBox="1"/>
          <p:nvPr/>
        </p:nvSpPr>
        <p:spPr>
          <a:xfrm>
            <a:off x="80810" y="995885"/>
            <a:ext cx="3775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</a:rPr>
              <a:t>Solve the following equations (3sf):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BD36EBE-027F-4866-B7C7-414AF5D43A38}"/>
              </a:ext>
            </a:extLst>
          </p:cNvPr>
          <p:cNvSpPr txBox="1"/>
          <p:nvPr/>
        </p:nvSpPr>
        <p:spPr>
          <a:xfrm>
            <a:off x="4679308" y="989750"/>
            <a:ext cx="3775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</a:rPr>
              <a:t>Solve the following equations (3sf):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65A709F-C772-4FE5-A3D4-A8A66D17BC01}"/>
                  </a:ext>
                </a:extLst>
              </p:cNvPr>
              <p:cNvSpPr txBox="1"/>
              <p:nvPr/>
            </p:nvSpPr>
            <p:spPr>
              <a:xfrm>
                <a:off x="567507" y="2107875"/>
                <a:ext cx="28021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=20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65A709F-C772-4FE5-A3D4-A8A66D17BC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507" y="2107875"/>
                <a:ext cx="2802190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970AC26-3E2D-49A3-BF27-5AAB9138259A}"/>
                  </a:ext>
                </a:extLst>
              </p:cNvPr>
              <p:cNvSpPr txBox="1"/>
              <p:nvPr/>
            </p:nvSpPr>
            <p:spPr>
              <a:xfrm>
                <a:off x="4965526" y="2107875"/>
                <a:ext cx="28021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=1000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970AC26-3E2D-49A3-BF27-5AAB913825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5526" y="2107875"/>
                <a:ext cx="280219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3208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EEA030E-61FD-4DBA-816A-9FC9F08167F8}"/>
                  </a:ext>
                </a:extLst>
              </p:cNvPr>
              <p:cNvSpPr txBox="1"/>
              <p:nvPr/>
            </p:nvSpPr>
            <p:spPr>
              <a:xfrm>
                <a:off x="-132737" y="177692"/>
                <a:ext cx="682850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Solve the following equations for the value of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(3sf):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EEA030E-61FD-4DBA-816A-9FC9F08167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32737" y="177692"/>
                <a:ext cx="6828503" cy="400110"/>
              </a:xfrm>
              <a:prstGeom prst="rect">
                <a:avLst/>
              </a:prstGeom>
              <a:blipFill>
                <a:blip r:embed="rId2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9468194-27AE-4018-B607-D46F541C6947}"/>
                  </a:ext>
                </a:extLst>
              </p:cNvPr>
              <p:cNvSpPr txBox="1"/>
              <p:nvPr/>
            </p:nvSpPr>
            <p:spPr>
              <a:xfrm>
                <a:off x="206478" y="1034274"/>
                <a:ext cx="28021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=100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9468194-27AE-4018-B607-D46F541C69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478" y="1034274"/>
                <a:ext cx="280219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CA81C24-20FE-4004-8D2B-D78105F7FEDF}"/>
                  </a:ext>
                </a:extLst>
              </p:cNvPr>
              <p:cNvSpPr txBox="1"/>
              <p:nvPr/>
            </p:nvSpPr>
            <p:spPr>
              <a:xfrm>
                <a:off x="206478" y="1653519"/>
                <a:ext cx="28021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=50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CA81C24-20FE-4004-8D2B-D78105F7FE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478" y="1653519"/>
                <a:ext cx="2802190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E99CDC0-8AC4-47E6-9EA4-04C719F3EEEA}"/>
                  </a:ext>
                </a:extLst>
              </p:cNvPr>
              <p:cNvSpPr txBox="1"/>
              <p:nvPr/>
            </p:nvSpPr>
            <p:spPr>
              <a:xfrm>
                <a:off x="206478" y="2330131"/>
                <a:ext cx="28021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=23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E99CDC0-8AC4-47E6-9EA4-04C719F3EE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478" y="2330131"/>
                <a:ext cx="280219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2063BBD-D042-4183-9419-47E9AD00F30A}"/>
                  </a:ext>
                </a:extLst>
              </p:cNvPr>
              <p:cNvSpPr txBox="1"/>
              <p:nvPr/>
            </p:nvSpPr>
            <p:spPr>
              <a:xfrm>
                <a:off x="206478" y="3003187"/>
                <a:ext cx="28021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=65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2063BBD-D042-4183-9419-47E9AD00F3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478" y="3003187"/>
                <a:ext cx="280219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4148FCB-6864-4858-AF49-0D7D5153E96C}"/>
                  </a:ext>
                </a:extLst>
              </p:cNvPr>
              <p:cNvSpPr txBox="1"/>
              <p:nvPr/>
            </p:nvSpPr>
            <p:spPr>
              <a:xfrm>
                <a:off x="206478" y="5638488"/>
                <a:ext cx="28021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3−2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=88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4148FCB-6864-4858-AF49-0D7D5153E9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478" y="5638488"/>
                <a:ext cx="2802190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8CA4625-308E-41AA-80A0-D61719481EDB}"/>
                  </a:ext>
                </a:extLst>
              </p:cNvPr>
              <p:cNvSpPr txBox="1"/>
              <p:nvPr/>
            </p:nvSpPr>
            <p:spPr>
              <a:xfrm>
                <a:off x="206478" y="4333716"/>
                <a:ext cx="28021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=30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8CA4625-308E-41AA-80A0-D61719481E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478" y="4333716"/>
                <a:ext cx="280219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3ED481F-1250-4F70-976C-C181464E93EB}"/>
                  </a:ext>
                </a:extLst>
              </p:cNvPr>
              <p:cNvSpPr txBox="1"/>
              <p:nvPr/>
            </p:nvSpPr>
            <p:spPr>
              <a:xfrm>
                <a:off x="339214" y="5042956"/>
                <a:ext cx="28021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250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3ED481F-1250-4F70-976C-C181464E93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14" y="5042956"/>
                <a:ext cx="2802190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2170D7C-36CD-426B-8E7E-7CFA71DA018D}"/>
                  </a:ext>
                </a:extLst>
              </p:cNvPr>
              <p:cNvSpPr txBox="1"/>
              <p:nvPr/>
            </p:nvSpPr>
            <p:spPr>
              <a:xfrm>
                <a:off x="206478" y="3640336"/>
                <a:ext cx="28021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2170D7C-36CD-426B-8E7E-7CFA71DA0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478" y="3640336"/>
                <a:ext cx="2802190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F4005FBD-6911-45E6-A1F9-9113594FE199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384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EEA030E-61FD-4DBA-816A-9FC9F08167F8}"/>
                  </a:ext>
                </a:extLst>
              </p:cNvPr>
              <p:cNvSpPr txBox="1"/>
              <p:nvPr/>
            </p:nvSpPr>
            <p:spPr>
              <a:xfrm>
                <a:off x="-132737" y="177692"/>
                <a:ext cx="682850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Solve the following equations for the value of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(3sf):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EEA030E-61FD-4DBA-816A-9FC9F08167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32737" y="177692"/>
                <a:ext cx="6828503" cy="400110"/>
              </a:xfrm>
              <a:prstGeom prst="rect">
                <a:avLst/>
              </a:prstGeom>
              <a:blipFill>
                <a:blip r:embed="rId2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9468194-27AE-4018-B607-D46F541C6947}"/>
                  </a:ext>
                </a:extLst>
              </p:cNvPr>
              <p:cNvSpPr txBox="1"/>
              <p:nvPr/>
            </p:nvSpPr>
            <p:spPr>
              <a:xfrm>
                <a:off x="206478" y="1034274"/>
                <a:ext cx="28021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=100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9468194-27AE-4018-B607-D46F541C69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478" y="1034274"/>
                <a:ext cx="280219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CA81C24-20FE-4004-8D2B-D78105F7FEDF}"/>
                  </a:ext>
                </a:extLst>
              </p:cNvPr>
              <p:cNvSpPr txBox="1"/>
              <p:nvPr/>
            </p:nvSpPr>
            <p:spPr>
              <a:xfrm>
                <a:off x="206478" y="1653519"/>
                <a:ext cx="28021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=50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CA81C24-20FE-4004-8D2B-D78105F7FE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478" y="1653519"/>
                <a:ext cx="2802190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E99CDC0-8AC4-47E6-9EA4-04C719F3EEEA}"/>
                  </a:ext>
                </a:extLst>
              </p:cNvPr>
              <p:cNvSpPr txBox="1"/>
              <p:nvPr/>
            </p:nvSpPr>
            <p:spPr>
              <a:xfrm>
                <a:off x="206478" y="2330131"/>
                <a:ext cx="28021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=23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E99CDC0-8AC4-47E6-9EA4-04C719F3EE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478" y="2330131"/>
                <a:ext cx="280219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2063BBD-D042-4183-9419-47E9AD00F30A}"/>
                  </a:ext>
                </a:extLst>
              </p:cNvPr>
              <p:cNvSpPr txBox="1"/>
              <p:nvPr/>
            </p:nvSpPr>
            <p:spPr>
              <a:xfrm>
                <a:off x="206478" y="3003187"/>
                <a:ext cx="28021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=65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2063BBD-D042-4183-9419-47E9AD00F3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478" y="3003187"/>
                <a:ext cx="280219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4148FCB-6864-4858-AF49-0D7D5153E96C}"/>
                  </a:ext>
                </a:extLst>
              </p:cNvPr>
              <p:cNvSpPr txBox="1"/>
              <p:nvPr/>
            </p:nvSpPr>
            <p:spPr>
              <a:xfrm>
                <a:off x="206478" y="5638488"/>
                <a:ext cx="28021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3−2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=88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4148FCB-6864-4858-AF49-0D7D5153E9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478" y="5638488"/>
                <a:ext cx="2802190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8CA4625-308E-41AA-80A0-D61719481EDB}"/>
                  </a:ext>
                </a:extLst>
              </p:cNvPr>
              <p:cNvSpPr txBox="1"/>
              <p:nvPr/>
            </p:nvSpPr>
            <p:spPr>
              <a:xfrm>
                <a:off x="206478" y="4333716"/>
                <a:ext cx="28021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=30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8CA4625-308E-41AA-80A0-D61719481E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478" y="4333716"/>
                <a:ext cx="280219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3ED481F-1250-4F70-976C-C181464E93EB}"/>
                  </a:ext>
                </a:extLst>
              </p:cNvPr>
              <p:cNvSpPr txBox="1"/>
              <p:nvPr/>
            </p:nvSpPr>
            <p:spPr>
              <a:xfrm>
                <a:off x="339214" y="5042956"/>
                <a:ext cx="28021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250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3ED481F-1250-4F70-976C-C181464E93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14" y="5042956"/>
                <a:ext cx="2802190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2170D7C-36CD-426B-8E7E-7CFA71DA018D}"/>
                  </a:ext>
                </a:extLst>
              </p:cNvPr>
              <p:cNvSpPr txBox="1"/>
              <p:nvPr/>
            </p:nvSpPr>
            <p:spPr>
              <a:xfrm>
                <a:off x="206478" y="3640336"/>
                <a:ext cx="28021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2170D7C-36CD-426B-8E7E-7CFA71DA0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478" y="3640336"/>
                <a:ext cx="2802190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0BE95DA-05F0-4176-B4BA-243DB24F4421}"/>
                  </a:ext>
                </a:extLst>
              </p:cNvPr>
              <p:cNvSpPr txBox="1"/>
              <p:nvPr/>
            </p:nvSpPr>
            <p:spPr>
              <a:xfrm>
                <a:off x="3893576" y="1034273"/>
                <a:ext cx="28021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1.66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0BE95DA-05F0-4176-B4BA-243DB24F44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3576" y="1034273"/>
                <a:ext cx="2802190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B0FF133-2807-4AF7-8E46-67E841A015C1}"/>
                  </a:ext>
                </a:extLst>
              </p:cNvPr>
              <p:cNvSpPr txBox="1"/>
              <p:nvPr/>
            </p:nvSpPr>
            <p:spPr>
              <a:xfrm>
                <a:off x="3893576" y="2980642"/>
                <a:ext cx="28021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1.25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B0FF133-2807-4AF7-8E46-67E841A015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3576" y="2980642"/>
                <a:ext cx="2802190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DFE2808-C9B3-4B36-839B-E1A3F76A2B36}"/>
                  </a:ext>
                </a:extLst>
              </p:cNvPr>
              <p:cNvSpPr txBox="1"/>
              <p:nvPr/>
            </p:nvSpPr>
            <p:spPr>
              <a:xfrm>
                <a:off x="3775589" y="5638488"/>
                <a:ext cx="28021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−1.73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DFE2808-C9B3-4B36-839B-E1A3F76A2B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5589" y="5638488"/>
                <a:ext cx="2802190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84CEF75-A6AD-4069-A314-F1FA5BD47689}"/>
                  </a:ext>
                </a:extLst>
              </p:cNvPr>
              <p:cNvSpPr txBox="1"/>
              <p:nvPr/>
            </p:nvSpPr>
            <p:spPr>
              <a:xfrm>
                <a:off x="3893576" y="4333716"/>
                <a:ext cx="28021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1.38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84CEF75-A6AD-4069-A314-F1FA5BD476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3576" y="4333716"/>
                <a:ext cx="2802190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0E0DC22-35AE-49EB-B75A-766CED12AA09}"/>
                  </a:ext>
                </a:extLst>
              </p:cNvPr>
              <p:cNvSpPr txBox="1"/>
              <p:nvPr/>
            </p:nvSpPr>
            <p:spPr>
              <a:xfrm>
                <a:off x="3893576" y="5042955"/>
                <a:ext cx="28021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72.1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0E0DC22-35AE-49EB-B75A-766CED12AA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3576" y="5042955"/>
                <a:ext cx="2802190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D5309CA-153A-435D-8C2A-E8EDCA9123CF}"/>
                  </a:ext>
                </a:extLst>
              </p:cNvPr>
              <p:cNvSpPr txBox="1"/>
              <p:nvPr/>
            </p:nvSpPr>
            <p:spPr>
              <a:xfrm>
                <a:off x="3893576" y="3598719"/>
                <a:ext cx="28021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1.22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D5309CA-153A-435D-8C2A-E8EDCA9123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3576" y="3598719"/>
                <a:ext cx="2802190" cy="46166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747F325-7148-44E6-8FA7-8BA611A9728A}"/>
                  </a:ext>
                </a:extLst>
              </p:cNvPr>
              <p:cNvSpPr txBox="1"/>
              <p:nvPr/>
            </p:nvSpPr>
            <p:spPr>
              <a:xfrm>
                <a:off x="3775589" y="1626595"/>
                <a:ext cx="28021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−3.22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747F325-7148-44E6-8FA7-8BA611A972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5589" y="1626595"/>
                <a:ext cx="2802190" cy="46166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1184211-A343-43E9-91E2-11512DA025A4}"/>
                  </a:ext>
                </a:extLst>
              </p:cNvPr>
              <p:cNvSpPr txBox="1"/>
              <p:nvPr/>
            </p:nvSpPr>
            <p:spPr>
              <a:xfrm>
                <a:off x="3893576" y="2275540"/>
                <a:ext cx="28021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1.31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1184211-A343-43E9-91E2-11512DA025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3576" y="2275540"/>
                <a:ext cx="2802190" cy="46166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21B18BB8-93AC-4DE5-9D13-FCC31CD45594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5764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1730</TotalTime>
  <Words>112</Words>
  <Application>Microsoft Office PowerPoint</Application>
  <PresentationFormat>On-screen Show (4:3)</PresentationFormat>
  <Paragraphs>35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Berwick, Chris</cp:lastModifiedBy>
  <cp:revision>95</cp:revision>
  <dcterms:created xsi:type="dcterms:W3CDTF">2018-01-26T08:52:52Z</dcterms:created>
  <dcterms:modified xsi:type="dcterms:W3CDTF">2019-07-21T13:38:28Z</dcterms:modified>
</cp:coreProperties>
</file>