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883" r:id="rId2"/>
    <p:sldId id="1819" r:id="rId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5" autoAdjust="0"/>
    <p:restoredTop sz="91897" autoAdjust="0"/>
  </p:normalViewPr>
  <p:slideViewPr>
    <p:cSldViewPr>
      <p:cViewPr varScale="1">
        <p:scale>
          <a:sx n="66" d="100"/>
          <a:sy n="66" d="100"/>
        </p:scale>
        <p:origin x="151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0AE84-56E2-4015-8C29-A31388D6C26A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E5DA0-3B8D-4BAF-9ED2-8E258AF9A85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81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4B3BA-96CA-4C41-830D-DC892E2223B1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FDEE0-CFB5-4188-97C2-785A3CDC2E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4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A112A-5AD9-4A7A-AAE3-ED78E567B8B4}" type="datetimeFigureOut">
              <a:rPr lang="en-GB" smtClean="0"/>
              <a:pPr/>
              <a:t>24/07/2019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3F67C-1AE6-47A0-AF00-FACDD5926AD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6202860" y="44058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1141495" y="29877"/>
            <a:ext cx="2566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45B6BB-572E-46C6-A220-0A32C72E7DD3}"/>
                  </a:ext>
                </a:extLst>
              </p:cNvPr>
              <p:cNvSpPr txBox="1"/>
              <p:nvPr/>
            </p:nvSpPr>
            <p:spPr>
              <a:xfrm>
                <a:off x="32805" y="824118"/>
                <a:ext cx="46502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0" dirty="0"/>
                  <a:t>Divide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+4)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45B6BB-572E-46C6-A220-0A32C72E7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05" y="824118"/>
                <a:ext cx="4650294" cy="369332"/>
              </a:xfrm>
              <a:prstGeom prst="rect">
                <a:avLst/>
              </a:prstGeom>
              <a:blipFill>
                <a:blip r:embed="rId2"/>
                <a:stretch>
                  <a:fillRect l="-1048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A42EF0-39FE-4520-867A-2EAF74F06AB1}"/>
                  </a:ext>
                </a:extLst>
              </p:cNvPr>
              <p:cNvSpPr txBox="1"/>
              <p:nvPr/>
            </p:nvSpPr>
            <p:spPr>
              <a:xfrm>
                <a:off x="4557462" y="824118"/>
                <a:ext cx="46502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0" dirty="0"/>
                  <a:t>Divide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(3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A42EF0-39FE-4520-867A-2EAF74F06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462" y="824118"/>
                <a:ext cx="4650294" cy="369332"/>
              </a:xfrm>
              <a:prstGeom prst="rect">
                <a:avLst/>
              </a:prstGeom>
              <a:blipFill>
                <a:blip r:embed="rId3"/>
                <a:stretch>
                  <a:fillRect l="-1181" t="-8197" r="-262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A29B18A-F5EA-452E-8ECA-83BC6F893166}"/>
                  </a:ext>
                </a:extLst>
              </p:cNvPr>
              <p:cNvSpPr txBox="1"/>
              <p:nvPr/>
            </p:nvSpPr>
            <p:spPr>
              <a:xfrm>
                <a:off x="9411" y="3275772"/>
                <a:ext cx="44215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0" dirty="0"/>
                  <a:t>Divide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+7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+2)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A29B18A-F5EA-452E-8ECA-83BC6F893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1" y="3275772"/>
                <a:ext cx="4421515" cy="369332"/>
              </a:xfrm>
              <a:prstGeom prst="rect">
                <a:avLst/>
              </a:prstGeom>
              <a:blipFill>
                <a:blip r:embed="rId4"/>
                <a:stretch>
                  <a:fillRect l="-1241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BE89DC4-C6F1-42A0-8526-6A874A9D4844}"/>
                  </a:ext>
                </a:extLst>
              </p:cNvPr>
              <p:cNvSpPr txBox="1"/>
              <p:nvPr/>
            </p:nvSpPr>
            <p:spPr>
              <a:xfrm>
                <a:off x="4600344" y="3244334"/>
                <a:ext cx="44215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0" dirty="0"/>
                  <a:t>Divide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−10)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−3)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BE89DC4-C6F1-42A0-8526-6A874A9D4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0344" y="3244334"/>
                <a:ext cx="4421515" cy="369332"/>
              </a:xfrm>
              <a:prstGeom prst="rect">
                <a:avLst/>
              </a:prstGeom>
              <a:blipFill>
                <a:blip r:embed="rId5"/>
                <a:stretch>
                  <a:fillRect l="-1241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799B0DB4-E657-4A57-BB05-E66337DB038B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CAC31B-8095-4DF3-9B8D-C6950DB8CB8C}"/>
                  </a:ext>
                </a:extLst>
              </p:cNvPr>
              <p:cNvSpPr txBox="1"/>
              <p:nvPr/>
            </p:nvSpPr>
            <p:spPr>
              <a:xfrm>
                <a:off x="5004048" y="1772816"/>
                <a:ext cx="3215368" cy="629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CAC31B-8095-4DF3-9B8D-C6950DB8C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772816"/>
                <a:ext cx="3215368" cy="6295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338177-7FC6-4E45-A62C-47C6F8960F16}"/>
                  </a:ext>
                </a:extLst>
              </p:cNvPr>
              <p:cNvSpPr txBox="1"/>
              <p:nvPr/>
            </p:nvSpPr>
            <p:spPr>
              <a:xfrm>
                <a:off x="5039568" y="3933056"/>
                <a:ext cx="3215368" cy="629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sSup>
                            <m:sSup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338177-7FC6-4E45-A62C-47C6F8960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568" y="3933056"/>
                <a:ext cx="3215368" cy="6295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393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/>
      <p:bldP spid="25" grpId="0"/>
      <p:bldP spid="5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5745C68-0D15-4218-AB38-A24D81A3DB83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7952472-67B5-4A15-BCCF-02855A64AE94}"/>
                  </a:ext>
                </a:extLst>
              </p:cNvPr>
              <p:cNvSpPr txBox="1"/>
              <p:nvPr/>
            </p:nvSpPr>
            <p:spPr>
              <a:xfrm>
                <a:off x="37192" y="1377363"/>
                <a:ext cx="5614928" cy="5047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+4)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GB" dirty="0"/>
              </a:p>
              <a:p>
                <a:pPr marL="342900" indent="-342900">
                  <a:spcAft>
                    <a:spcPts val="2400"/>
                  </a:spcAft>
                  <a:buFont typeface="+mj-lt"/>
                  <a:buAutoNum type="arabicParenR"/>
                </a:pPr>
                <a:r>
                  <a:rPr lang="en-GB" dirty="0"/>
                  <a:t>Divide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r>
                  <a:rPr lang="en-GB" dirty="0"/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7952472-67B5-4A15-BCCF-02855A64A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2" y="1377363"/>
                <a:ext cx="5614928" cy="5047536"/>
              </a:xfrm>
              <a:prstGeom prst="rect">
                <a:avLst/>
              </a:prstGeom>
              <a:blipFill>
                <a:blip r:embed="rId2"/>
                <a:stretch>
                  <a:fillRect l="-869" t="-725" b="-9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>
            <a:extLst>
              <a:ext uri="{FF2B5EF4-FFF2-40B4-BE49-F238E27FC236}">
                <a16:creationId xmlns:a16="http://schemas.microsoft.com/office/drawing/2014/main" id="{BB397E50-3081-4A4B-9AFF-ED7C476F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3840"/>
            <a:ext cx="8229600" cy="1143000"/>
          </a:xfrm>
        </p:spPr>
        <p:txBody>
          <a:bodyPr/>
          <a:lstStyle/>
          <a:p>
            <a:r>
              <a:rPr lang="en-GB" b="1" dirty="0"/>
              <a:t>Questions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1974D33-F038-4DB3-8073-8C73A9469184}"/>
                  </a:ext>
                </a:extLst>
              </p:cNvPr>
              <p:cNvSpPr txBox="1"/>
              <p:nvPr/>
            </p:nvSpPr>
            <p:spPr>
              <a:xfrm>
                <a:off x="4860032" y="1329328"/>
                <a:ext cx="3215368" cy="559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1974D33-F038-4DB3-8073-8C73A9469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329328"/>
                <a:ext cx="3215368" cy="5590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8895189-D53B-4A90-B6D6-D2E9FB62F027}"/>
                  </a:ext>
                </a:extLst>
              </p:cNvPr>
              <p:cNvSpPr txBox="1"/>
              <p:nvPr/>
            </p:nvSpPr>
            <p:spPr>
              <a:xfrm>
                <a:off x="4892735" y="1888211"/>
                <a:ext cx="3215368" cy="558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8895189-D53B-4A90-B6D6-D2E9FB62F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735" y="1888211"/>
                <a:ext cx="3215368" cy="5581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81BA503-00D8-4B97-A190-986C30A32364}"/>
                  </a:ext>
                </a:extLst>
              </p:cNvPr>
              <p:cNvSpPr txBox="1"/>
              <p:nvPr/>
            </p:nvSpPr>
            <p:spPr>
              <a:xfrm>
                <a:off x="4716016" y="2403163"/>
                <a:ext cx="3215368" cy="554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81BA503-00D8-4B97-A190-986C30A32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403163"/>
                <a:ext cx="3215368" cy="5540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3837711-3F8A-4A02-9CED-F4D46F62DB5B}"/>
                  </a:ext>
                </a:extLst>
              </p:cNvPr>
              <p:cNvSpPr txBox="1"/>
              <p:nvPr/>
            </p:nvSpPr>
            <p:spPr>
              <a:xfrm>
                <a:off x="4721381" y="2987748"/>
                <a:ext cx="3215368" cy="554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3837711-3F8A-4A02-9CED-F4D46F62D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381" y="2987748"/>
                <a:ext cx="3215368" cy="5540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E7D98CE-393E-46B6-98B3-30701833AE2B}"/>
                  </a:ext>
                </a:extLst>
              </p:cNvPr>
              <p:cNvSpPr txBox="1"/>
              <p:nvPr/>
            </p:nvSpPr>
            <p:spPr>
              <a:xfrm>
                <a:off x="4692915" y="3563780"/>
                <a:ext cx="3215368" cy="558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E7D98CE-393E-46B6-98B3-30701833A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915" y="3563780"/>
                <a:ext cx="3215368" cy="5581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FDC69DA-3EF3-4019-9B46-4DB01DA099D3}"/>
                  </a:ext>
                </a:extLst>
              </p:cNvPr>
              <p:cNvSpPr txBox="1"/>
              <p:nvPr/>
            </p:nvSpPr>
            <p:spPr>
              <a:xfrm>
                <a:off x="4735331" y="4177990"/>
                <a:ext cx="3215368" cy="558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FDC69DA-3EF3-4019-9B46-4DB01DA09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5331" y="4177990"/>
                <a:ext cx="3215368" cy="5581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56A143D-01E2-4063-9E4D-15B3F743AF7A}"/>
                  </a:ext>
                </a:extLst>
              </p:cNvPr>
              <p:cNvSpPr txBox="1"/>
              <p:nvPr/>
            </p:nvSpPr>
            <p:spPr>
              <a:xfrm>
                <a:off x="4735331" y="4766679"/>
                <a:ext cx="3215368" cy="558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56A143D-01E2-4063-9E4D-15B3F743A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5331" y="4766679"/>
                <a:ext cx="3215368" cy="5581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675B5F2-161A-450A-8027-9EEF03B794D7}"/>
                  </a:ext>
                </a:extLst>
              </p:cNvPr>
              <p:cNvSpPr txBox="1"/>
              <p:nvPr/>
            </p:nvSpPr>
            <p:spPr>
              <a:xfrm>
                <a:off x="5125846" y="5355368"/>
                <a:ext cx="3215368" cy="558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675B5F2-161A-450A-8027-9EEF03B79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846" y="5355368"/>
                <a:ext cx="3215368" cy="5581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7184FC5-78BB-400E-A439-EE2EF26A89FA}"/>
                  </a:ext>
                </a:extLst>
              </p:cNvPr>
              <p:cNvSpPr txBox="1"/>
              <p:nvPr/>
            </p:nvSpPr>
            <p:spPr>
              <a:xfrm>
                <a:off x="5125846" y="5866733"/>
                <a:ext cx="3215368" cy="558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7184FC5-78BB-400E-A439-EE2EF26A8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846" y="5866733"/>
                <a:ext cx="3215368" cy="5581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025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336</Words>
  <Application>Microsoft Office PowerPoint</Application>
  <PresentationFormat>On-screen Show (4:3)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Questions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Joanne Morgan</dc:creator>
  <cp:lastModifiedBy>Berwick, Chris</cp:lastModifiedBy>
  <cp:revision>137</cp:revision>
  <cp:lastPrinted>2015-09-07T14:22:57Z</cp:lastPrinted>
  <dcterms:created xsi:type="dcterms:W3CDTF">2015-08-26T08:50:06Z</dcterms:created>
  <dcterms:modified xsi:type="dcterms:W3CDTF">2019-07-24T13:39:58Z</dcterms:modified>
</cp:coreProperties>
</file>