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5802C-EA26-4E8A-9FEE-69B12B5DD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09059-F679-4402-8EF2-1BAEF8C9E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917E9-1938-47EA-B387-B681F4C3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84944-5948-45D8-9D92-655C4819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1D871-EDE6-403E-AD1B-41813AEA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1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E337-B13D-4C66-ADFB-4EC15565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EC278-9030-466D-96C6-E56AB969A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D057A-6FB4-4A41-8346-E4C9748CA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9D04B-524C-4508-9591-657E660F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A0D8F-77A9-4A3B-B94A-72A872FB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862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D35FF-3017-4954-B024-7F487AFA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56F3A-DD52-45E8-A14F-90B7C2640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A075F-3197-4C2E-B10B-7BFA2C13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2349-AA29-4FA9-8C4E-5A776FAE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2770A-84F3-498A-931B-615E3ED2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5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536F-D037-4033-B5DF-36B17197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EEBD5-BAEB-4DD9-9A70-FB62773E6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1A33F-1721-48BD-AD7C-9CD9DBB62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EC1BB-2DB7-4B24-94E4-4224513E0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515E0-7AB3-48AC-BA02-439F77142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3082A-CAD2-4E12-97E0-D8DCA547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2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1D6F3-E06C-45D7-806F-0B47DC48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1CDB5-D835-4A00-8A11-998000A0E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94287-26D7-481D-A739-B04D0A0DE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2519E4-D037-41E2-B3C0-9A6B97CFF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222B6-6C39-4FA4-B5A5-B15DC792F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28F157-7DDC-4C26-91CA-1EF89BBF0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F7AC1-A005-48FB-A6F3-3BA685E5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F2A58-110B-48E2-ACDC-66E9A550F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2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8A24-560B-494C-9334-6CA69C29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69C835-F157-4497-8B9E-1A8FD2292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BD942-574D-4C01-A0A7-A0F4BDE17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858BA-7434-4BAF-BB27-8A02F67E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16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B747D3-D272-4AFD-9A50-84D83A89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2600DE-52D3-484D-A7F4-BD0FB32D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D06BC-4976-4E9E-99E8-0FA81D3D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21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C5E9-54E4-4F5E-BFC0-EAC40E04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A0DC-D0FB-436D-B1D8-27442297D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0B7D7-83BA-4DA6-8360-95AABC5E0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62875-3F22-43C0-9699-612DF408C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EE7A8-722D-496A-A0D1-C4C1EF61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E6238-F9B2-42CA-8DBC-3B90DC7B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8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FD340-2515-41F3-9F93-A737CA93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9180F6-F212-4282-8378-0C58CDD97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253A5-06A9-495F-AFC2-F938ACF91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FBA78-0D1C-430F-B4C6-E9C1B2EA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1BD6E-B34A-4D67-A3ED-75BA72527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9FF08-BAD5-414B-91DD-158404C7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8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543CE-0A9C-4361-880E-7613D768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946D6-B13E-42B7-ACDD-D2817E18B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867AF-D02E-4B58-A756-25780A12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11260-1BFA-493C-AEA6-EF249A421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07E7C-1647-4F54-9221-D9F6E4F28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40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E1ED64-C2B6-41EF-B0AD-F4F9DAD0A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DF33F6-FECB-429D-9542-FBD8CD09D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8FF32-69F1-4010-B1E3-8FB7687C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2AE31-658D-4E95-84BD-DB2A580C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1B0EB-3CF5-4375-8681-434BC6A8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3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93EEC-D21D-4C12-A482-4A4834A12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98E82-F65A-4E05-A32F-01A971F0E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A7B4A-860D-446B-81D4-74194BC24A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793D5-6405-40D0-85D5-1C7C0A2FFDA5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5CF07-7B5C-449B-A93E-240F698B0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E4FCE-E9EA-4839-9DBD-750077C8F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E41CC-7CBF-4A58-A9D3-208AB81B4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3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494" y="-21331"/>
            <a:ext cx="3166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3200" b="1" dirty="0">
                <a:latin typeface="Calibri" panose="020F0502020204030204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7335" y="-5723"/>
            <a:ext cx="2404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3200" b="1" dirty="0">
                <a:latin typeface="Calibri" panose="020F0502020204030204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7871792" y="6853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563444"/>
            <a:ext cx="12192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02095" y="700257"/>
                <a:ext cx="319318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+4 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+4) </m:t>
                      </m:r>
                    </m:oMath>
                  </m:oMathPara>
                </a14:m>
                <a:endParaRPr lang="en-GB" sz="20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95" y="700257"/>
                <a:ext cx="3193182" cy="615553"/>
              </a:xfrm>
              <a:prstGeom prst="rect">
                <a:avLst/>
              </a:prstGeom>
              <a:blipFill>
                <a:blip r:embed="rId2"/>
                <a:stretch>
                  <a:fillRect l="-1527" b="-1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10279118" y="6467337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CF6B5C6-E93D-4897-A8E5-281C5F7B2990}"/>
                  </a:ext>
                </a:extLst>
              </p:cNvPr>
              <p:cNvSpPr txBox="1"/>
              <p:nvPr/>
            </p:nvSpPr>
            <p:spPr>
              <a:xfrm>
                <a:off x="8486649" y="700256"/>
                <a:ext cx="276518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+14 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+2) </m:t>
                      </m:r>
                    </m:oMath>
                  </m:oMathPara>
                </a14:m>
                <a:endParaRPr lang="en-GB" sz="20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CF6B5C6-E93D-4897-A8E5-281C5F7B2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649" y="700256"/>
                <a:ext cx="2765181" cy="615553"/>
              </a:xfrm>
              <a:prstGeom prst="rect">
                <a:avLst/>
              </a:prstGeom>
              <a:blipFill>
                <a:blip r:embed="rId3"/>
                <a:stretch>
                  <a:fillRect l="-1762" b="-1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4AD1F9-4FD9-4008-8DC0-795542637D67}"/>
              </a:ext>
            </a:extLst>
          </p:cNvPr>
          <p:cNvCxnSpPr>
            <a:cxnSpLocks/>
          </p:cNvCxnSpPr>
          <p:nvPr/>
        </p:nvCxnSpPr>
        <p:spPr>
          <a:xfrm>
            <a:off x="3543253" y="-21331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6">
            <a:extLst>
              <a:ext uri="{FF2B5EF4-FFF2-40B4-BE49-F238E27FC236}">
                <a16:creationId xmlns:a16="http://schemas.microsoft.com/office/drawing/2014/main" id="{092C1883-D859-4990-98FF-71C82BAAC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3" y="2071410"/>
            <a:ext cx="76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+mn-lt"/>
              </a:rPr>
              <a:t>x + 4</a:t>
            </a: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DDDE8271-276A-4204-8CD0-B7323B7E4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53" y="2071410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+mn-lt"/>
              </a:rPr>
              <a:t>x</a:t>
            </a:r>
            <a:r>
              <a:rPr lang="en-GB" altLang="en-US" sz="2000" baseline="30000" dirty="0">
                <a:latin typeface="+mn-lt"/>
              </a:rPr>
              <a:t>3</a:t>
            </a:r>
            <a:r>
              <a:rPr lang="en-GB" altLang="en-US" sz="2000" dirty="0">
                <a:latin typeface="+mn-lt"/>
              </a:rPr>
              <a:t>  +  10x</a:t>
            </a:r>
            <a:r>
              <a:rPr lang="en-GB" altLang="en-US" sz="2000" baseline="30000" dirty="0">
                <a:latin typeface="+mn-lt"/>
              </a:rPr>
              <a:t>2</a:t>
            </a:r>
            <a:r>
              <a:rPr lang="en-GB" altLang="en-US" sz="2000" dirty="0">
                <a:latin typeface="+mn-lt"/>
              </a:rPr>
              <a:t> + 25x    + 4</a:t>
            </a:r>
          </a:p>
        </p:txBody>
      </p:sp>
      <p:sp>
        <p:nvSpPr>
          <p:cNvPr id="18" name="Line 8">
            <a:extLst>
              <a:ext uri="{FF2B5EF4-FFF2-40B4-BE49-F238E27FC236}">
                <a16:creationId xmlns:a16="http://schemas.microsoft.com/office/drawing/2014/main" id="{2BE74CA9-6A3F-4797-8293-EE5FA2322D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253" y="199521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19" name="Line 9">
            <a:extLst>
              <a:ext uri="{FF2B5EF4-FFF2-40B4-BE49-F238E27FC236}">
                <a16:creationId xmlns:a16="http://schemas.microsoft.com/office/drawing/2014/main" id="{156B1B54-12D9-4094-AF35-5AE699CCB1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76253" y="2016657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A5FD19C9-DB81-49EB-913D-4D3223E02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305" y="1600017"/>
            <a:ext cx="457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>
                <a:solidFill>
                  <a:srgbClr val="FF0000"/>
                </a:solidFill>
                <a:latin typeface="+mn-lt"/>
              </a:rPr>
              <a:t>x</a:t>
            </a:r>
            <a:r>
              <a:rPr lang="en-GB" altLang="en-US" sz="2000" baseline="3000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8C7AF550-DFEF-4399-8FD7-B46492661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53" y="2452410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 +  4x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22" name="Line 12">
            <a:extLst>
              <a:ext uri="{FF2B5EF4-FFF2-40B4-BE49-F238E27FC236}">
                <a16:creationId xmlns:a16="http://schemas.microsoft.com/office/drawing/2014/main" id="{55E4DAA6-DD46-4BF0-ACB6-42D35B3F6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8653" y="2833410"/>
            <a:ext cx="990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31D2FC71-11BF-40AE-A1F8-E3FFAD63C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053" y="2985810"/>
            <a:ext cx="1981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6x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+ 25x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3821104C-61CA-4E07-91E3-CDA44377A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005" y="1597557"/>
            <a:ext cx="53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6x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C5280E56-56B7-4B7A-A30B-1D576E971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305" y="1600017"/>
            <a:ext cx="30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>
                <a:solidFill>
                  <a:srgbClr val="FF0000"/>
                </a:solidFill>
                <a:latin typeface="+mn-lt"/>
              </a:rPr>
              <a:t>+</a:t>
            </a:r>
            <a:endParaRPr lang="en-GB" altLang="en-US" sz="2000" baseline="30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Text Box 17">
            <a:extLst>
              <a:ext uri="{FF2B5EF4-FFF2-40B4-BE49-F238E27FC236}">
                <a16:creationId xmlns:a16="http://schemas.microsoft.com/office/drawing/2014/main" id="{1A4E1E47-DAA4-48A1-B0F4-A9E9D011A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053" y="3366810"/>
            <a:ext cx="1371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6x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+ 24x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Line 18">
            <a:extLst>
              <a:ext uri="{FF2B5EF4-FFF2-40B4-BE49-F238E27FC236}">
                <a16:creationId xmlns:a16="http://schemas.microsoft.com/office/drawing/2014/main" id="{9B36E623-18C3-4B42-BE06-3493DDA91D1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8253" y="374781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28" name="Text Box 19">
            <a:extLst>
              <a:ext uri="{FF2B5EF4-FFF2-40B4-BE49-F238E27FC236}">
                <a16:creationId xmlns:a16="http://schemas.microsoft.com/office/drawing/2014/main" id="{6CCF5193-FB0C-4E7C-8AA3-E9D987DE9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453" y="3824010"/>
            <a:ext cx="1371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  x        + 4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 Box 21">
            <a:extLst>
              <a:ext uri="{FF2B5EF4-FFF2-40B4-BE49-F238E27FC236}">
                <a16:creationId xmlns:a16="http://schemas.microsoft.com/office/drawing/2014/main" id="{530E85DE-3F2A-41FA-9B3A-3DBEBE995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6905" y="1590462"/>
            <a:ext cx="381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1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 Box 22">
            <a:extLst>
              <a:ext uri="{FF2B5EF4-FFF2-40B4-BE49-F238E27FC236}">
                <a16:creationId xmlns:a16="http://schemas.microsoft.com/office/drawing/2014/main" id="{51E4B73A-48E6-4AA6-A6B3-C2F1D758B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643" y="1585720"/>
            <a:ext cx="30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+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 Box 23">
            <a:extLst>
              <a:ext uri="{FF2B5EF4-FFF2-40B4-BE49-F238E27FC236}">
                <a16:creationId xmlns:a16="http://schemas.microsoft.com/office/drawing/2014/main" id="{20CFAE0C-8F43-45FF-80D1-5210427E9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453" y="4205010"/>
            <a:ext cx="1371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  x        + 4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Line 25">
            <a:extLst>
              <a:ext uri="{FF2B5EF4-FFF2-40B4-BE49-F238E27FC236}">
                <a16:creationId xmlns:a16="http://schemas.microsoft.com/office/drawing/2014/main" id="{401E0C4D-A33C-49CA-92A9-357C719ECC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1653" y="458601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33" name="Text Box 26">
            <a:extLst>
              <a:ext uri="{FF2B5EF4-FFF2-40B4-BE49-F238E27FC236}">
                <a16:creationId xmlns:a16="http://schemas.microsoft.com/office/drawing/2014/main" id="{E4191BA7-9D69-4040-BC01-FE8A11176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708" y="4586010"/>
            <a:ext cx="30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0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Oval 28">
            <a:extLst>
              <a:ext uri="{FF2B5EF4-FFF2-40B4-BE49-F238E27FC236}">
                <a16:creationId xmlns:a16="http://schemas.microsoft.com/office/drawing/2014/main" id="{959D8DD9-3536-4D6C-9804-650FE0142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453" y="2071410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35" name="Oval 29">
            <a:extLst>
              <a:ext uri="{FF2B5EF4-FFF2-40B4-BE49-F238E27FC236}">
                <a16:creationId xmlns:a16="http://schemas.microsoft.com/office/drawing/2014/main" id="{FD8501CE-E52E-43FC-913F-EB1696F3E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3" y="2071410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36" name="Oval 30">
            <a:extLst>
              <a:ext uri="{FF2B5EF4-FFF2-40B4-BE49-F238E27FC236}">
                <a16:creationId xmlns:a16="http://schemas.microsoft.com/office/drawing/2014/main" id="{54E0CB8D-35CE-4AFC-80C2-FB988E572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3" y="2071410"/>
            <a:ext cx="6858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37" name="Oval 32">
            <a:extLst>
              <a:ext uri="{FF2B5EF4-FFF2-40B4-BE49-F238E27FC236}">
                <a16:creationId xmlns:a16="http://schemas.microsoft.com/office/drawing/2014/main" id="{E80D350A-7093-49DD-8377-D4A3A3C2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253" y="2985810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38" name="Oval 34">
            <a:extLst>
              <a:ext uri="{FF2B5EF4-FFF2-40B4-BE49-F238E27FC236}">
                <a16:creationId xmlns:a16="http://schemas.microsoft.com/office/drawing/2014/main" id="{AA74985D-C406-45A9-9253-0FE739DF0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453" y="3824010"/>
            <a:ext cx="6096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39" name="Oval 35">
            <a:extLst>
              <a:ext uri="{FF2B5EF4-FFF2-40B4-BE49-F238E27FC236}">
                <a16:creationId xmlns:a16="http://schemas.microsoft.com/office/drawing/2014/main" id="{BE7C6653-36EC-442B-9589-A6B7F7550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305" y="1600017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40" name="Oval 36">
            <a:extLst>
              <a:ext uri="{FF2B5EF4-FFF2-40B4-BE49-F238E27FC236}">
                <a16:creationId xmlns:a16="http://schemas.microsoft.com/office/drawing/2014/main" id="{E0B811DB-0894-427C-876A-CDB14700D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505" y="1600017"/>
            <a:ext cx="6096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5F082DF7-A1B4-4044-BF2A-4A6FD063B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405" y="1615962"/>
            <a:ext cx="5334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AE70CA9-E03F-4F96-8E4C-28C7518903BC}"/>
              </a:ext>
            </a:extLst>
          </p:cNvPr>
          <p:cNvSpPr/>
          <p:nvPr/>
        </p:nvSpPr>
        <p:spPr>
          <a:xfrm>
            <a:off x="974332" y="2072212"/>
            <a:ext cx="2416521" cy="380198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7BDC01F-A2F6-499D-B97A-71FB3A4361E2}"/>
              </a:ext>
            </a:extLst>
          </p:cNvPr>
          <p:cNvSpPr/>
          <p:nvPr/>
        </p:nvSpPr>
        <p:spPr>
          <a:xfrm>
            <a:off x="38053" y="2071410"/>
            <a:ext cx="706258" cy="38019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5B49730-3BBD-4312-BC49-4B42EAB84F7A}"/>
              </a:ext>
            </a:extLst>
          </p:cNvPr>
          <p:cNvSpPr/>
          <p:nvPr/>
        </p:nvSpPr>
        <p:spPr>
          <a:xfrm>
            <a:off x="1625305" y="1600819"/>
            <a:ext cx="1752600" cy="38019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AA33C5-2E46-4DFF-A135-CD65DFBC716A}"/>
                  </a:ext>
                </a:extLst>
              </p:cNvPr>
              <p:cNvSpPr txBox="1"/>
              <p:nvPr/>
            </p:nvSpPr>
            <p:spPr>
              <a:xfrm>
                <a:off x="565373" y="5196822"/>
                <a:ext cx="2292079" cy="953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𝟏𝟎</m:t>
                          </m:r>
                          <m:sSup>
                            <m:sSup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AA33C5-2E46-4DFF-A135-CD65DFBC7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73" y="5196822"/>
                <a:ext cx="2292079" cy="9534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F9F4F19-E129-47EB-8C0D-BED28069F382}"/>
                  </a:ext>
                </a:extLst>
              </p:cNvPr>
              <p:cNvSpPr txBox="1"/>
              <p:nvPr/>
            </p:nvSpPr>
            <p:spPr>
              <a:xfrm>
                <a:off x="4087125" y="700256"/>
                <a:ext cx="299006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+3 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+1) </m:t>
                      </m:r>
                    </m:oMath>
                  </m:oMathPara>
                </a14:m>
                <a:endParaRPr lang="en-GB" sz="20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F9F4F19-E129-47EB-8C0D-BED28069F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125" y="700256"/>
                <a:ext cx="2990068" cy="615553"/>
              </a:xfrm>
              <a:prstGeom prst="rect">
                <a:avLst/>
              </a:prstGeom>
              <a:blipFill>
                <a:blip r:embed="rId5"/>
                <a:stretch>
                  <a:fillRect l="-204" b="-1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 Box 6">
            <a:extLst>
              <a:ext uri="{FF2B5EF4-FFF2-40B4-BE49-F238E27FC236}">
                <a16:creationId xmlns:a16="http://schemas.microsoft.com/office/drawing/2014/main" id="{A2CEE9A3-3A81-4E95-8E66-015732857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650" y="2070608"/>
            <a:ext cx="76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+mn-lt"/>
              </a:rPr>
              <a:t>x + 1</a:t>
            </a:r>
          </a:p>
        </p:txBody>
      </p:sp>
      <p:sp>
        <p:nvSpPr>
          <p:cNvPr id="47" name="Text Box 7">
            <a:extLst>
              <a:ext uri="{FF2B5EF4-FFF2-40B4-BE49-F238E27FC236}">
                <a16:creationId xmlns:a16="http://schemas.microsoft.com/office/drawing/2014/main" id="{7422204E-0592-4827-89E9-D97BB2837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4050" y="2070608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+mn-lt"/>
              </a:rPr>
              <a:t>x</a:t>
            </a:r>
            <a:r>
              <a:rPr lang="en-GB" altLang="en-US" sz="2000" baseline="30000" dirty="0">
                <a:latin typeface="+mn-lt"/>
              </a:rPr>
              <a:t>3</a:t>
            </a:r>
            <a:r>
              <a:rPr lang="en-GB" altLang="en-US" sz="2000" dirty="0">
                <a:latin typeface="+mn-lt"/>
              </a:rPr>
              <a:t>  +   6x</a:t>
            </a:r>
            <a:r>
              <a:rPr lang="en-GB" altLang="en-US" sz="2000" baseline="30000" dirty="0">
                <a:latin typeface="+mn-lt"/>
              </a:rPr>
              <a:t>2</a:t>
            </a:r>
            <a:r>
              <a:rPr lang="en-GB" altLang="en-US" sz="2000" dirty="0">
                <a:latin typeface="+mn-lt"/>
              </a:rPr>
              <a:t>  + 8x      + 3</a:t>
            </a:r>
          </a:p>
        </p:txBody>
      </p:sp>
      <p:sp>
        <p:nvSpPr>
          <p:cNvPr id="48" name="Line 8">
            <a:extLst>
              <a:ext uri="{FF2B5EF4-FFF2-40B4-BE49-F238E27FC236}">
                <a16:creationId xmlns:a16="http://schemas.microsoft.com/office/drawing/2014/main" id="{5D2EADCB-36D5-484F-A071-9690BFFEAF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27850" y="1994408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49" name="Line 9">
            <a:extLst>
              <a:ext uri="{FF2B5EF4-FFF2-40B4-BE49-F238E27FC236}">
                <a16:creationId xmlns:a16="http://schemas.microsoft.com/office/drawing/2014/main" id="{5C1AE41E-2568-452C-B1C6-C1748545CEF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27850" y="2015855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0812E09C-D6D0-4631-A0FE-0B0282E6C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902" y="1599215"/>
            <a:ext cx="457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>
                <a:solidFill>
                  <a:srgbClr val="FF0000"/>
                </a:solidFill>
                <a:latin typeface="+mn-lt"/>
              </a:rPr>
              <a:t>x</a:t>
            </a:r>
            <a:r>
              <a:rPr lang="en-GB" altLang="en-US" sz="2000" baseline="3000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51" name="Text Box 11">
            <a:extLst>
              <a:ext uri="{FF2B5EF4-FFF2-40B4-BE49-F238E27FC236}">
                <a16:creationId xmlns:a16="http://schemas.microsoft.com/office/drawing/2014/main" id="{12BBE8D4-55E7-4738-BA16-8ABF6353B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4050" y="2451608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 +    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52" name="Line 12">
            <a:extLst>
              <a:ext uri="{FF2B5EF4-FFF2-40B4-BE49-F238E27FC236}">
                <a16:creationId xmlns:a16="http://schemas.microsoft.com/office/drawing/2014/main" id="{6BD9E690-AF32-4734-863E-D8C4207CB8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0250" y="2832608"/>
            <a:ext cx="990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/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F4C2787E-B4DE-4E9D-9D4F-0FAFF1A4B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650" y="2985008"/>
            <a:ext cx="1981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5x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+  8x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4" name="Text Box 15">
            <a:extLst>
              <a:ext uri="{FF2B5EF4-FFF2-40B4-BE49-F238E27FC236}">
                <a16:creationId xmlns:a16="http://schemas.microsoft.com/office/drawing/2014/main" id="{749EE21E-0A14-4340-B331-66F9BD662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9602" y="1596755"/>
            <a:ext cx="53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5x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F2460724-B654-4710-9078-CC3475F7B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902" y="1599215"/>
            <a:ext cx="30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>
                <a:solidFill>
                  <a:srgbClr val="FF0000"/>
                </a:solidFill>
                <a:latin typeface="+mn-lt"/>
              </a:rPr>
              <a:t>+</a:t>
            </a:r>
            <a:endParaRPr lang="en-GB" altLang="en-US" sz="2000" baseline="30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6" name="Text Box 17">
            <a:extLst>
              <a:ext uri="{FF2B5EF4-FFF2-40B4-BE49-F238E27FC236}">
                <a16:creationId xmlns:a16="http://schemas.microsoft.com/office/drawing/2014/main" id="{533E397D-8711-4A11-835D-ACF611AD8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650" y="3366008"/>
            <a:ext cx="1371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5x</a:t>
            </a:r>
            <a:r>
              <a:rPr lang="en-GB" altLang="en-US" sz="2000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000" dirty="0">
                <a:solidFill>
                  <a:srgbClr val="FF0000"/>
                </a:solidFill>
                <a:latin typeface="+mn-lt"/>
              </a:rPr>
              <a:t> +  5x</a:t>
            </a:r>
            <a:endParaRPr lang="en-GB" altLang="en-US" sz="2000" baseline="30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4" name="Oval 28">
            <a:extLst>
              <a:ext uri="{FF2B5EF4-FFF2-40B4-BE49-F238E27FC236}">
                <a16:creationId xmlns:a16="http://schemas.microsoft.com/office/drawing/2014/main" id="{9904DEED-45D6-4902-8404-2AAFDAC4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4050" y="2070608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65" name="Oval 29">
            <a:extLst>
              <a:ext uri="{FF2B5EF4-FFF2-40B4-BE49-F238E27FC236}">
                <a16:creationId xmlns:a16="http://schemas.microsoft.com/office/drawing/2014/main" id="{A3FF06B4-A9FF-463B-A578-B1B68EE44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650" y="2070608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66" name="Oval 30">
            <a:extLst>
              <a:ext uri="{FF2B5EF4-FFF2-40B4-BE49-F238E27FC236}">
                <a16:creationId xmlns:a16="http://schemas.microsoft.com/office/drawing/2014/main" id="{73DEB96F-2A4E-4B31-BD06-36A3951DE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650" y="2070608"/>
            <a:ext cx="6858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67" name="Oval 32">
            <a:extLst>
              <a:ext uri="{FF2B5EF4-FFF2-40B4-BE49-F238E27FC236}">
                <a16:creationId xmlns:a16="http://schemas.microsoft.com/office/drawing/2014/main" id="{58591016-033D-49A9-9EE7-4A24F0048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9850" y="2985008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69" name="Oval 35">
            <a:extLst>
              <a:ext uri="{FF2B5EF4-FFF2-40B4-BE49-F238E27FC236}">
                <a16:creationId xmlns:a16="http://schemas.microsoft.com/office/drawing/2014/main" id="{DEFACCBF-EA53-4D9B-9EB9-AAEE10AB3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902" y="1599215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p:sp>
        <p:nvSpPr>
          <p:cNvPr id="70" name="Oval 36">
            <a:extLst>
              <a:ext uri="{FF2B5EF4-FFF2-40B4-BE49-F238E27FC236}">
                <a16:creationId xmlns:a16="http://schemas.microsoft.com/office/drawing/2014/main" id="{16BF51FD-29FF-490D-B83B-83ADE25B7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4102" y="1599215"/>
            <a:ext cx="6096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00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019DF1E-990F-4378-BA05-F50124C934E6}"/>
                  </a:ext>
                </a:extLst>
              </p:cNvPr>
              <p:cNvSpPr txBox="1"/>
              <p:nvPr/>
            </p:nvSpPr>
            <p:spPr>
              <a:xfrm>
                <a:off x="4399448" y="5354179"/>
                <a:ext cx="2292079" cy="953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sSup>
                            <m:sSup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019DF1E-990F-4378-BA05-F50124C93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9448" y="5354179"/>
                <a:ext cx="2292079" cy="9534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D263FD2F-1403-4E6E-966E-8AC74DBAAF9C}"/>
              </a:ext>
            </a:extLst>
          </p:cNvPr>
          <p:cNvSpPr txBox="1"/>
          <p:nvPr/>
        </p:nvSpPr>
        <p:spPr>
          <a:xfrm>
            <a:off x="4027417" y="5850"/>
            <a:ext cx="3260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3200" b="1" dirty="0">
                <a:latin typeface="Calibri" panose="020F0502020204030204"/>
              </a:rPr>
              <a:t>Example by fading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DA644-E9C0-4EF6-B7C8-324162397032}"/>
              </a:ext>
            </a:extLst>
          </p:cNvPr>
          <p:cNvSpPr txBox="1"/>
          <p:nvPr/>
        </p:nvSpPr>
        <p:spPr>
          <a:xfrm>
            <a:off x="4253001" y="4224120"/>
            <a:ext cx="2789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Finish it off!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35A5FF1-A021-4702-AE9E-FDB01A67FD2C}"/>
                  </a:ext>
                </a:extLst>
              </p:cNvPr>
              <p:cNvSpPr txBox="1"/>
              <p:nvPr/>
            </p:nvSpPr>
            <p:spPr>
              <a:xfrm>
                <a:off x="8419874" y="3733249"/>
                <a:ext cx="305051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−9 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0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35A5FF1-A021-4702-AE9E-FDB01A67F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874" y="3733249"/>
                <a:ext cx="3050514" cy="615553"/>
              </a:xfrm>
              <a:prstGeom prst="rect">
                <a:avLst/>
              </a:prstGeom>
              <a:blipFill>
                <a:blip r:embed="rId7"/>
                <a:stretch>
                  <a:fillRect l="-1597" b="-1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D99D7B7-FE14-4393-A4B8-90B82861A0A9}"/>
                  </a:ext>
                </a:extLst>
              </p:cNvPr>
              <p:cNvSpPr txBox="1"/>
              <p:nvPr/>
            </p:nvSpPr>
            <p:spPr>
              <a:xfrm>
                <a:off x="9001843" y="1885942"/>
                <a:ext cx="17926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D99D7B7-FE14-4393-A4B8-90B82861A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843" y="1885942"/>
                <a:ext cx="1792691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ECA8471-FBE2-4B47-955F-6A9EDA1A17F2}"/>
                  </a:ext>
                </a:extLst>
              </p:cNvPr>
              <p:cNvSpPr txBox="1"/>
              <p:nvPr/>
            </p:nvSpPr>
            <p:spPr>
              <a:xfrm>
                <a:off x="9083368" y="4672714"/>
                <a:ext cx="17926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ECA8471-FBE2-4B47-955F-6A9EDA1A1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3368" y="4672714"/>
                <a:ext cx="1792691" cy="369332"/>
              </a:xfrm>
              <a:prstGeom prst="rect">
                <a:avLst/>
              </a:prstGeom>
              <a:blipFill>
                <a:blip r:embed="rId9"/>
                <a:stretch>
                  <a:fillRect l="-5782" t="-1667" r="-238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3" presetClass="exit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8" grpId="0" animBg="1"/>
      <p:bldP spid="19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 animBg="1"/>
      <p:bldP spid="28" grpId="0"/>
      <p:bldP spid="29" grpId="0"/>
      <p:bldP spid="30" grpId="0"/>
      <p:bldP spid="31" grpId="0"/>
      <p:bldP spid="32" grpId="0" animBg="1"/>
      <p:bldP spid="34" grpId="0" animBg="1"/>
      <p:bldP spid="34" grpId="1" animBg="1"/>
      <p:bldP spid="35" grpId="0" animBg="1"/>
      <p:bldP spid="35" grpId="1" animBg="1"/>
      <p:bldP spid="35" grpId="2" animBg="1"/>
      <p:bldP spid="35" grpId="3" animBg="1"/>
      <p:bldP spid="35" grpId="4" animBg="1"/>
      <p:bldP spid="35" grpId="5" animBg="1"/>
      <p:bldP spid="36" grpId="0" animBg="1"/>
      <p:bldP spid="36" grpId="1" animBg="1"/>
      <p:bldP spid="36" grpId="2" animBg="1"/>
      <p:bldP spid="36" grpId="3" animBg="1"/>
      <p:bldP spid="36" grpId="4" animBg="1"/>
      <p:bldP spid="36" grpId="5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6" grpId="0"/>
      <p:bldP spid="45" grpId="0"/>
      <p:bldP spid="46" grpId="0"/>
      <p:bldP spid="47" grpId="0"/>
      <p:bldP spid="48" grpId="0" animBg="1"/>
      <p:bldP spid="49" grpId="0" animBg="1"/>
      <p:bldP spid="51" grpId="0"/>
      <p:bldP spid="52" grpId="0" animBg="1"/>
      <p:bldP spid="53" grpId="0"/>
      <p:bldP spid="54" grpId="0"/>
      <p:bldP spid="55" grpId="0"/>
      <p:bldP spid="56" grpId="0"/>
      <p:bldP spid="64" grpId="0" animBg="1"/>
      <p:bldP spid="64" grpId="1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67" grpId="0" animBg="1"/>
      <p:bldP spid="67" grpId="1" animBg="1"/>
      <p:bldP spid="69" grpId="0" animBg="1"/>
      <p:bldP spid="69" grpId="1" animBg="1"/>
      <p:bldP spid="70" grpId="0" animBg="1"/>
      <p:bldP spid="70" grpId="1" animBg="1"/>
      <p:bldP spid="75" grpId="0"/>
      <p:bldP spid="7" grpId="0"/>
      <p:bldP spid="77" grpId="0"/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72F958-AEF7-4A34-BABA-3528FAEC1596}"/>
                  </a:ext>
                </a:extLst>
              </p:cNvPr>
              <p:cNvSpPr txBox="1"/>
              <p:nvPr/>
            </p:nvSpPr>
            <p:spPr>
              <a:xfrm>
                <a:off x="1754892" y="439869"/>
                <a:ext cx="497977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72F958-AEF7-4A34-BABA-3528FAEC1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2" y="439869"/>
                <a:ext cx="4979779" cy="369332"/>
              </a:xfrm>
              <a:prstGeom prst="rect">
                <a:avLst/>
              </a:prstGeom>
              <a:blipFill>
                <a:blip r:embed="rId2"/>
                <a:stretch>
                  <a:fillRect l="-2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847C2F-24AC-4A6B-9D37-C78D083A18C5}"/>
                  </a:ext>
                </a:extLst>
              </p:cNvPr>
              <p:cNvSpPr txBox="1"/>
              <p:nvPr/>
            </p:nvSpPr>
            <p:spPr>
              <a:xfrm>
                <a:off x="1813885" y="995620"/>
                <a:ext cx="47438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847C2F-24AC-4A6B-9D37-C78D083A1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85" y="995620"/>
                <a:ext cx="4743805" cy="369332"/>
              </a:xfrm>
              <a:prstGeom prst="rect">
                <a:avLst/>
              </a:prstGeom>
              <a:blipFill>
                <a:blip r:embed="rId3"/>
                <a:stretch>
                  <a:fillRect l="-1028" r="-129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5F0159-D3A9-426D-B929-E3BC343C2666}"/>
                  </a:ext>
                </a:extLst>
              </p:cNvPr>
              <p:cNvSpPr txBox="1"/>
              <p:nvPr/>
            </p:nvSpPr>
            <p:spPr>
              <a:xfrm>
                <a:off x="1754892" y="1536185"/>
                <a:ext cx="497977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−15 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5F0159-D3A9-426D-B929-E3BC343C2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2" y="1536185"/>
                <a:ext cx="4979779" cy="369332"/>
              </a:xfrm>
              <a:prstGeom prst="rect">
                <a:avLst/>
              </a:prstGeom>
              <a:blipFill>
                <a:blip r:embed="rId4"/>
                <a:stretch>
                  <a:fillRect l="-245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A86AA7-916B-4084-B58C-B8B047F87876}"/>
                  </a:ext>
                </a:extLst>
              </p:cNvPr>
              <p:cNvSpPr txBox="1"/>
              <p:nvPr/>
            </p:nvSpPr>
            <p:spPr>
              <a:xfrm>
                <a:off x="1754891" y="2103484"/>
                <a:ext cx="517150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−56 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A86AA7-916B-4084-B58C-B8B047F87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1" y="2103484"/>
                <a:ext cx="5171508" cy="369332"/>
              </a:xfrm>
              <a:prstGeom prst="rect">
                <a:avLst/>
              </a:prstGeom>
              <a:blipFill>
                <a:blip r:embed="rId5"/>
                <a:stretch>
                  <a:fillRect l="-118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D0BCA41-352F-40D7-A718-9CA5B64C26C2}"/>
                  </a:ext>
                </a:extLst>
              </p:cNvPr>
              <p:cNvSpPr txBox="1"/>
              <p:nvPr/>
            </p:nvSpPr>
            <p:spPr>
              <a:xfrm>
                <a:off x="1754892" y="2621811"/>
                <a:ext cx="396214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D0BCA41-352F-40D7-A718-9CA5B64C2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2" y="2621811"/>
                <a:ext cx="3962141" cy="369332"/>
              </a:xfrm>
              <a:prstGeom prst="rect">
                <a:avLst/>
              </a:prstGeom>
              <a:blipFill>
                <a:blip r:embed="rId6"/>
                <a:stretch>
                  <a:fillRect l="-308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7047A6-BFE3-4197-AA83-7FB98449B21A}"/>
                  </a:ext>
                </a:extLst>
              </p:cNvPr>
              <p:cNvSpPr txBox="1"/>
              <p:nvPr/>
            </p:nvSpPr>
            <p:spPr>
              <a:xfrm>
                <a:off x="1754891" y="3177562"/>
                <a:ext cx="446358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7047A6-BFE3-4197-AA83-7FB98449B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1" y="3177562"/>
                <a:ext cx="4463586" cy="369332"/>
              </a:xfrm>
              <a:prstGeom prst="rect">
                <a:avLst/>
              </a:prstGeom>
              <a:blipFill>
                <a:blip r:embed="rId7"/>
                <a:stretch>
                  <a:fillRect l="-137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BA6307-5164-4459-BD56-25ACCD1FFBFF}"/>
                  </a:ext>
                </a:extLst>
              </p:cNvPr>
              <p:cNvSpPr txBox="1"/>
              <p:nvPr/>
            </p:nvSpPr>
            <p:spPr>
              <a:xfrm>
                <a:off x="1813884" y="3718835"/>
                <a:ext cx="505352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−9 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BA6307-5164-4459-BD56-25ACCD1FF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84" y="3718835"/>
                <a:ext cx="5053522" cy="369332"/>
              </a:xfrm>
              <a:prstGeom prst="rect">
                <a:avLst/>
              </a:prstGeom>
              <a:blipFill>
                <a:blip r:embed="rId8"/>
                <a:stretch>
                  <a:fillRect l="-1206" r="-362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686DB4-9387-4300-9483-9491DAD92704}"/>
                  </a:ext>
                </a:extLst>
              </p:cNvPr>
              <p:cNvSpPr txBox="1"/>
              <p:nvPr/>
            </p:nvSpPr>
            <p:spPr>
              <a:xfrm>
                <a:off x="1813884" y="4272124"/>
                <a:ext cx="505352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−9 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686DB4-9387-4300-9483-9491DAD92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84" y="4272124"/>
                <a:ext cx="5053522" cy="369332"/>
              </a:xfrm>
              <a:prstGeom prst="rect">
                <a:avLst/>
              </a:prstGeom>
              <a:blipFill>
                <a:blip r:embed="rId9"/>
                <a:stretch>
                  <a:fillRect l="-1206" r="-362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551997-37B3-4A76-AB7F-899A584723A3}"/>
                  </a:ext>
                </a:extLst>
              </p:cNvPr>
              <p:cNvSpPr txBox="1"/>
              <p:nvPr/>
            </p:nvSpPr>
            <p:spPr>
              <a:xfrm>
                <a:off x="1813884" y="4825413"/>
                <a:ext cx="51715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−10 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551997-37B3-4A76-AB7F-899A58472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84" y="4825413"/>
                <a:ext cx="5171507" cy="369332"/>
              </a:xfrm>
              <a:prstGeom prst="rect">
                <a:avLst/>
              </a:prstGeom>
              <a:blipFill>
                <a:blip r:embed="rId10"/>
                <a:stretch>
                  <a:fillRect l="-1651" t="-1667" r="-94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D7B1D-E3EE-4BB3-BC3C-21293995623B}"/>
                  </a:ext>
                </a:extLst>
              </p:cNvPr>
              <p:cNvSpPr txBox="1"/>
              <p:nvPr/>
            </p:nvSpPr>
            <p:spPr>
              <a:xfrm>
                <a:off x="1754891" y="5334186"/>
                <a:ext cx="533374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D7B1D-E3EE-4BB3-BC3C-212939956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891" y="5334186"/>
                <a:ext cx="5333740" cy="369332"/>
              </a:xfrm>
              <a:prstGeom prst="rect">
                <a:avLst/>
              </a:prstGeom>
              <a:blipFill>
                <a:blip r:embed="rId11"/>
                <a:stretch>
                  <a:fillRect l="-686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63AB99E-DA88-428E-A6F0-2B6EF2F9CE58}"/>
              </a:ext>
            </a:extLst>
          </p:cNvPr>
          <p:cNvSpPr txBox="1"/>
          <p:nvPr/>
        </p:nvSpPr>
        <p:spPr>
          <a:xfrm>
            <a:off x="10279118" y="6467337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72F958-AEF7-4A34-BABA-3528FAEC1596}"/>
                  </a:ext>
                </a:extLst>
              </p:cNvPr>
              <p:cNvSpPr txBox="1"/>
              <p:nvPr/>
            </p:nvSpPr>
            <p:spPr>
              <a:xfrm>
                <a:off x="1794648" y="413363"/>
                <a:ext cx="497977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72F958-AEF7-4A34-BABA-3528FAEC1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8" y="413363"/>
                <a:ext cx="4979779" cy="369332"/>
              </a:xfrm>
              <a:prstGeom prst="rect">
                <a:avLst/>
              </a:prstGeom>
              <a:blipFill>
                <a:blip r:embed="rId2"/>
                <a:stretch>
                  <a:fillRect l="-245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847C2F-24AC-4A6B-9D37-C78D083A18C5}"/>
                  </a:ext>
                </a:extLst>
              </p:cNvPr>
              <p:cNvSpPr txBox="1"/>
              <p:nvPr/>
            </p:nvSpPr>
            <p:spPr>
              <a:xfrm>
                <a:off x="1853641" y="969114"/>
                <a:ext cx="47438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847C2F-24AC-4A6B-9D37-C78D083A1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641" y="969114"/>
                <a:ext cx="4743805" cy="369332"/>
              </a:xfrm>
              <a:prstGeom prst="rect">
                <a:avLst/>
              </a:prstGeom>
              <a:blipFill>
                <a:blip r:embed="rId3"/>
                <a:stretch>
                  <a:fillRect l="-1028" r="-257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5F0159-D3A9-426D-B929-E3BC343C2666}"/>
                  </a:ext>
                </a:extLst>
              </p:cNvPr>
              <p:cNvSpPr txBox="1"/>
              <p:nvPr/>
            </p:nvSpPr>
            <p:spPr>
              <a:xfrm>
                <a:off x="1794648" y="1509679"/>
                <a:ext cx="497977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−15 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5F0159-D3A9-426D-B929-E3BC343C2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8" y="1509679"/>
                <a:ext cx="4979779" cy="369332"/>
              </a:xfrm>
              <a:prstGeom prst="rect">
                <a:avLst/>
              </a:prstGeom>
              <a:blipFill>
                <a:blip r:embed="rId4"/>
                <a:stretch>
                  <a:fillRect l="-245"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A86AA7-916B-4084-B58C-B8B047F87876}"/>
                  </a:ext>
                </a:extLst>
              </p:cNvPr>
              <p:cNvSpPr txBox="1"/>
              <p:nvPr/>
            </p:nvSpPr>
            <p:spPr>
              <a:xfrm>
                <a:off x="1794647" y="2076978"/>
                <a:ext cx="517150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−56 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5A86AA7-916B-4084-B58C-B8B047F87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7" y="2076978"/>
                <a:ext cx="5171508" cy="369332"/>
              </a:xfrm>
              <a:prstGeom prst="rect">
                <a:avLst/>
              </a:prstGeom>
              <a:blipFill>
                <a:blip r:embed="rId5"/>
                <a:stretch>
                  <a:fillRect l="-118"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D0BCA41-352F-40D7-A718-9CA5B64C26C2}"/>
                  </a:ext>
                </a:extLst>
              </p:cNvPr>
              <p:cNvSpPr txBox="1"/>
              <p:nvPr/>
            </p:nvSpPr>
            <p:spPr>
              <a:xfrm>
                <a:off x="1794648" y="2595305"/>
                <a:ext cx="396214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D0BCA41-352F-40D7-A718-9CA5B64C2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8" y="2595305"/>
                <a:ext cx="3962141" cy="369332"/>
              </a:xfrm>
              <a:prstGeom prst="rect">
                <a:avLst/>
              </a:prstGeom>
              <a:blipFill>
                <a:blip r:embed="rId6"/>
                <a:stretch>
                  <a:fillRect l="-308"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7047A6-BFE3-4197-AA83-7FB98449B21A}"/>
                  </a:ext>
                </a:extLst>
              </p:cNvPr>
              <p:cNvSpPr txBox="1"/>
              <p:nvPr/>
            </p:nvSpPr>
            <p:spPr>
              <a:xfrm>
                <a:off x="1794647" y="3151056"/>
                <a:ext cx="446358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7047A6-BFE3-4197-AA83-7FB98449B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7" y="3151056"/>
                <a:ext cx="4463586" cy="369332"/>
              </a:xfrm>
              <a:prstGeom prst="rect">
                <a:avLst/>
              </a:prstGeom>
              <a:blipFill>
                <a:blip r:embed="rId7"/>
                <a:stretch>
                  <a:fillRect l="-136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BA6307-5164-4459-BD56-25ACCD1FFBFF}"/>
                  </a:ext>
                </a:extLst>
              </p:cNvPr>
              <p:cNvSpPr txBox="1"/>
              <p:nvPr/>
            </p:nvSpPr>
            <p:spPr>
              <a:xfrm>
                <a:off x="1853640" y="3692329"/>
                <a:ext cx="505352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−9 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BA6307-5164-4459-BD56-25ACCD1FF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640" y="3692329"/>
                <a:ext cx="5053522" cy="369332"/>
              </a:xfrm>
              <a:prstGeom prst="rect">
                <a:avLst/>
              </a:prstGeom>
              <a:blipFill>
                <a:blip r:embed="rId8"/>
                <a:stretch>
                  <a:fillRect l="-1206" t="-1667" r="-48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686DB4-9387-4300-9483-9491DAD92704}"/>
                  </a:ext>
                </a:extLst>
              </p:cNvPr>
              <p:cNvSpPr txBox="1"/>
              <p:nvPr/>
            </p:nvSpPr>
            <p:spPr>
              <a:xfrm>
                <a:off x="1794648" y="4230430"/>
                <a:ext cx="543697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−15 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686DB4-9387-4300-9483-9491DAD92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8" y="4230430"/>
                <a:ext cx="5436979" cy="369332"/>
              </a:xfrm>
              <a:prstGeom prst="rect">
                <a:avLst/>
              </a:prstGeom>
              <a:blipFill>
                <a:blip r:embed="rId9"/>
                <a:stretch>
                  <a:fillRect l="-673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551997-37B3-4A76-AB7F-899A584723A3}"/>
                  </a:ext>
                </a:extLst>
              </p:cNvPr>
              <p:cNvSpPr txBox="1"/>
              <p:nvPr/>
            </p:nvSpPr>
            <p:spPr>
              <a:xfrm>
                <a:off x="1853640" y="4798907"/>
                <a:ext cx="51715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−10 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551997-37B3-4A76-AB7F-899A58472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640" y="4798907"/>
                <a:ext cx="5171507" cy="369332"/>
              </a:xfrm>
              <a:prstGeom prst="rect">
                <a:avLst/>
              </a:prstGeom>
              <a:blipFill>
                <a:blip r:embed="rId10"/>
                <a:stretch>
                  <a:fillRect l="-1651" r="-1061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D7B1D-E3EE-4BB3-BC3C-21293995623B}"/>
                  </a:ext>
                </a:extLst>
              </p:cNvPr>
              <p:cNvSpPr txBox="1"/>
              <p:nvPr/>
            </p:nvSpPr>
            <p:spPr>
              <a:xfrm>
                <a:off x="1794647" y="5307680"/>
                <a:ext cx="533374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Divide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by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D7B1D-E3EE-4BB3-BC3C-212939956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47" y="5307680"/>
                <a:ext cx="5333740" cy="369332"/>
              </a:xfrm>
              <a:prstGeom prst="rect">
                <a:avLst/>
              </a:prstGeom>
              <a:blipFill>
                <a:blip r:embed="rId11"/>
                <a:stretch>
                  <a:fillRect l="-686"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32E4C1D-4B71-4953-BD4B-940B97BC9D92}"/>
                  </a:ext>
                </a:extLst>
              </p:cNvPr>
              <p:cNvSpPr txBox="1"/>
              <p:nvPr/>
            </p:nvSpPr>
            <p:spPr>
              <a:xfrm>
                <a:off x="7798677" y="409616"/>
                <a:ext cx="167470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32E4C1D-4B71-4953-BD4B-940B97BC9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677" y="409616"/>
                <a:ext cx="1674704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9EA468-2ED0-4E3F-A931-E04F4AC9C417}"/>
                  </a:ext>
                </a:extLst>
              </p:cNvPr>
              <p:cNvSpPr txBox="1"/>
              <p:nvPr/>
            </p:nvSpPr>
            <p:spPr>
              <a:xfrm>
                <a:off x="7798677" y="969114"/>
                <a:ext cx="19128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9EA468-2ED0-4E3F-A931-E04F4AC9C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677" y="969114"/>
                <a:ext cx="1912882" cy="369332"/>
              </a:xfrm>
              <a:prstGeom prst="rect">
                <a:avLst/>
              </a:prstGeom>
              <a:blipFill>
                <a:blip r:embed="rId1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F15872-194C-4E62-BDA2-092D792B2D80}"/>
                  </a:ext>
                </a:extLst>
              </p:cNvPr>
              <p:cNvSpPr txBox="1"/>
              <p:nvPr/>
            </p:nvSpPr>
            <p:spPr>
              <a:xfrm>
                <a:off x="7798677" y="1509679"/>
                <a:ext cx="19128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F15872-194C-4E62-BDA2-092D792B2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677" y="1509679"/>
                <a:ext cx="1912882" cy="369332"/>
              </a:xfrm>
              <a:prstGeom prst="rect">
                <a:avLst/>
              </a:prstGeom>
              <a:blipFill>
                <a:blip r:embed="rId14"/>
                <a:stretch>
                  <a:fillRect t="-166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82F549-9696-4C4A-BBD0-20391DD5993B}"/>
                  </a:ext>
                </a:extLst>
              </p:cNvPr>
              <p:cNvSpPr txBox="1"/>
              <p:nvPr/>
            </p:nvSpPr>
            <p:spPr>
              <a:xfrm>
                <a:off x="7798677" y="2076978"/>
                <a:ext cx="19128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82F549-9696-4C4A-BBD0-20391DD59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677" y="2076978"/>
                <a:ext cx="1912882" cy="369332"/>
              </a:xfrm>
              <a:prstGeom prst="rect">
                <a:avLst/>
              </a:prstGeom>
              <a:blipFill>
                <a:blip r:embed="rId15"/>
                <a:stretch>
                  <a:fillRect t="-1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FBA4C0C-9281-4A6E-ADF3-3BBDC6466720}"/>
                  </a:ext>
                </a:extLst>
              </p:cNvPr>
              <p:cNvSpPr txBox="1"/>
              <p:nvPr/>
            </p:nvSpPr>
            <p:spPr>
              <a:xfrm>
                <a:off x="7842924" y="2595305"/>
                <a:ext cx="174844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FBA4C0C-9281-4A6E-ADF3-3BBDC6466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924" y="2595305"/>
                <a:ext cx="1748445" cy="369332"/>
              </a:xfrm>
              <a:prstGeom prst="rect">
                <a:avLst/>
              </a:prstGeom>
              <a:blipFill>
                <a:blip r:embed="rId16"/>
                <a:stretch>
                  <a:fillRect t="-1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83B8ED-D611-409B-9805-C6BF4E9B06BD}"/>
                  </a:ext>
                </a:extLst>
              </p:cNvPr>
              <p:cNvSpPr txBox="1"/>
              <p:nvPr/>
            </p:nvSpPr>
            <p:spPr>
              <a:xfrm>
                <a:off x="7842924" y="3146813"/>
                <a:ext cx="145347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83B8ED-D611-409B-9805-C6BF4E9B0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924" y="3146813"/>
                <a:ext cx="1453477" cy="369332"/>
              </a:xfrm>
              <a:prstGeom prst="rect">
                <a:avLst/>
              </a:prstGeom>
              <a:blipFill>
                <a:blip r:embed="rId1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E3A2234-9D3D-4FED-9AD5-7E999DE05FAB}"/>
                  </a:ext>
                </a:extLst>
              </p:cNvPr>
              <p:cNvSpPr txBox="1"/>
              <p:nvPr/>
            </p:nvSpPr>
            <p:spPr>
              <a:xfrm>
                <a:off x="7798677" y="3684291"/>
                <a:ext cx="210240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E3A2234-9D3D-4FED-9AD5-7E999DE05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677" y="3684291"/>
                <a:ext cx="2102406" cy="369332"/>
              </a:xfrm>
              <a:prstGeom prst="rect">
                <a:avLst/>
              </a:prstGeom>
              <a:blipFill>
                <a:blip r:embed="rId1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2A2D36A-5DCD-4417-AFB4-31D3920ED517}"/>
                  </a:ext>
                </a:extLst>
              </p:cNvPr>
              <p:cNvSpPr txBox="1"/>
              <p:nvPr/>
            </p:nvSpPr>
            <p:spPr>
              <a:xfrm>
                <a:off x="7703915" y="4245618"/>
                <a:ext cx="210240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2A2D36A-5DCD-4417-AFB4-31D3920ED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915" y="4245618"/>
                <a:ext cx="2102406" cy="369332"/>
              </a:xfrm>
              <a:prstGeom prst="rect">
                <a:avLst/>
              </a:prstGeom>
              <a:blipFill>
                <a:blip r:embed="rId1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048A555-FD69-46C7-9BD6-5C7CDF1AE9BB}"/>
                  </a:ext>
                </a:extLst>
              </p:cNvPr>
              <p:cNvSpPr txBox="1"/>
              <p:nvPr/>
            </p:nvSpPr>
            <p:spPr>
              <a:xfrm>
                <a:off x="7703915" y="4750927"/>
                <a:ext cx="210240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048A555-FD69-46C7-9BD6-5C7CDF1AE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915" y="4750927"/>
                <a:ext cx="2102406" cy="369332"/>
              </a:xfrm>
              <a:prstGeom prst="rect">
                <a:avLst/>
              </a:prstGeom>
              <a:blipFill>
                <a:blip r:embed="rId2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BBFE-6D0A-401C-8424-C16BE7A658FE}"/>
                  </a:ext>
                </a:extLst>
              </p:cNvPr>
              <p:cNvSpPr txBox="1"/>
              <p:nvPr/>
            </p:nvSpPr>
            <p:spPr>
              <a:xfrm>
                <a:off x="7703915" y="5307680"/>
                <a:ext cx="210240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BBFE-6D0A-401C-8424-C16BE7A6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915" y="5307680"/>
                <a:ext cx="2102406" cy="369332"/>
              </a:xfrm>
              <a:prstGeom prst="rect">
                <a:avLst/>
              </a:prstGeom>
              <a:blipFill>
                <a:blip r:embed="rId21"/>
                <a:stretch>
                  <a:fillRect t="-1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D2822923-8227-4987-946A-F6A20E1732BB}"/>
              </a:ext>
            </a:extLst>
          </p:cNvPr>
          <p:cNvSpPr txBox="1"/>
          <p:nvPr/>
        </p:nvSpPr>
        <p:spPr>
          <a:xfrm>
            <a:off x="10279118" y="6467337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556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516</Words>
  <Application>Microsoft Office PowerPoint</Application>
  <PresentationFormat>Widescreen</PresentationFormat>
  <Paragraphs>70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Berwick, Chris</dc:creator>
  <cp:lastModifiedBy>Berwick, Chris</cp:lastModifiedBy>
  <cp:revision>4</cp:revision>
  <dcterms:created xsi:type="dcterms:W3CDTF">2019-07-21T17:52:52Z</dcterms:created>
  <dcterms:modified xsi:type="dcterms:W3CDTF">2019-07-22T11:06:46Z</dcterms:modified>
</cp:coreProperties>
</file>