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302" r:id="rId2"/>
    <p:sldId id="303" r:id="rId3"/>
    <p:sldId id="306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07" autoAdjust="0"/>
    <p:restoredTop sz="89362" autoAdjust="0"/>
  </p:normalViewPr>
  <p:slideViewPr>
    <p:cSldViewPr snapToGrid="0">
      <p:cViewPr varScale="1">
        <p:scale>
          <a:sx n="64" d="100"/>
          <a:sy n="64" d="100"/>
        </p:scale>
        <p:origin x="162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2A451-1D68-4C67-BE54-8E146B936B11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E91062-EF12-46A9-B437-7769B7E470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418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4346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4175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9023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4116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989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2683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108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7854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6789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4814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5475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433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4178" y="44063"/>
            <a:ext cx="36135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Worked Example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64248" y="29919"/>
            <a:ext cx="36135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Your Turn</a:t>
            </a:r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>
            <a:off x="4398019" y="0"/>
            <a:ext cx="0" cy="68580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</p:cNvCxnSpPr>
          <p:nvPr/>
        </p:nvCxnSpPr>
        <p:spPr>
          <a:xfrm>
            <a:off x="0" y="690394"/>
            <a:ext cx="91440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277762" y="826790"/>
                <a:ext cx="3759939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Divide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2400" b="0" i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</m:sup>
                      </m:sSup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+8</m:t>
                      </m:r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sup>
                      </m:sSup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−11</m:t>
                      </m:r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+2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+8 </m:t>
                      </m:r>
                    </m:oMath>
                  </m:oMathPara>
                </a14:m>
                <a:endParaRPr kumimoji="0" lang="en-GB" sz="2400" b="0" i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by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(3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+2) 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762" y="826790"/>
                <a:ext cx="3759939" cy="1107996"/>
              </a:xfrm>
              <a:prstGeom prst="rect">
                <a:avLst/>
              </a:prstGeom>
              <a:blipFill>
                <a:blip r:embed="rId2"/>
                <a:stretch>
                  <a:fillRect l="-1623" b="-110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8A944944-E635-41E3-8DA4-5CC8ADAB9CED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9BF8BA7-6B4D-45F1-A6E5-4B608C72EC28}"/>
                  </a:ext>
                </a:extLst>
              </p:cNvPr>
              <p:cNvSpPr txBox="1"/>
              <p:nvPr/>
            </p:nvSpPr>
            <p:spPr>
              <a:xfrm>
                <a:off x="5009517" y="854501"/>
                <a:ext cx="3420103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Divide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2400" b="0" i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</m:sup>
                      </m:sSup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+4</m:t>
                      </m:r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sup>
                      </m:sSup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−5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+2 </m:t>
                      </m:r>
                    </m:oMath>
                  </m:oMathPara>
                </a14:m>
                <a:endParaRPr kumimoji="0" lang="en-GB" sz="2400" b="0" i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by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(3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−2) 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9BF8BA7-6B4D-45F1-A6E5-4B608C72EC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9517" y="854501"/>
                <a:ext cx="3420103" cy="1107996"/>
              </a:xfrm>
              <a:prstGeom prst="rect">
                <a:avLst/>
              </a:prstGeom>
              <a:blipFill>
                <a:blip r:embed="rId3"/>
                <a:stretch>
                  <a:fillRect l="-1783" b="-109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1365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B309876-9E40-44D8-9F91-F404A51A5204}"/>
                  </a:ext>
                </a:extLst>
              </p:cNvPr>
              <p:cNvSpPr txBox="1"/>
              <p:nvPr/>
            </p:nvSpPr>
            <p:spPr>
              <a:xfrm>
                <a:off x="289571" y="5002825"/>
                <a:ext cx="5831008" cy="33855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Divide</m:t>
                      </m:r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  <m: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</m:sup>
                      </m:sSup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+5</m:t>
                      </m:r>
                      <m:sSup>
                        <m:sSupPr>
                          <m:ctrlP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sup>
                      </m:sSup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−6</m:t>
                      </m:r>
                      <m:sSup>
                        <m:sSupPr>
                          <m:ctrlP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−16</m:t>
                      </m:r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+12 </m:t>
                      </m:r>
                      <m:r>
                        <m:rPr>
                          <m:sty m:val="p"/>
                        </m:rPr>
                        <a:rPr kumimoji="0" lang="en-GB" sz="2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by</m:t>
                      </m:r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(4</m:t>
                      </m:r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−3) </m:t>
                      </m:r>
                    </m:oMath>
                  </m:oMathPara>
                </a14:m>
                <a:endParaRPr kumimoji="0" lang="en-GB" sz="2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B309876-9E40-44D8-9F91-F404A51A52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71" y="5002825"/>
                <a:ext cx="5831008" cy="338554"/>
              </a:xfrm>
              <a:prstGeom prst="rect">
                <a:avLst/>
              </a:prstGeom>
              <a:blipFill>
                <a:blip r:embed="rId2"/>
                <a:stretch>
                  <a:fillRect l="-1464" t="-3636" r="-837" b="-34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52573677-C0D2-4A39-9281-0DF2FAE15AF5}"/>
                  </a:ext>
                </a:extLst>
              </p:cNvPr>
              <p:cNvSpPr txBox="1"/>
              <p:nvPr/>
            </p:nvSpPr>
            <p:spPr>
              <a:xfrm>
                <a:off x="289570" y="2579697"/>
                <a:ext cx="5548092" cy="33855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Divide</m:t>
                      </m:r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  <m: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</m:sup>
                      </m:sSup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−3</m:t>
                      </m:r>
                      <m:sSup>
                        <m:sSupPr>
                          <m:ctrlP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sup>
                      </m:sSup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+11</m:t>
                      </m:r>
                      <m:sSup>
                        <m:sSupPr>
                          <m:ctrlP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−1 </m:t>
                      </m:r>
                      <m:r>
                        <m:rPr>
                          <m:sty m:val="p"/>
                        </m:rPr>
                        <a:rPr kumimoji="0" lang="en-GB" sz="2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by</m:t>
                      </m:r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(4</m:t>
                      </m:r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+1) </m:t>
                      </m:r>
                    </m:oMath>
                  </m:oMathPara>
                </a14:m>
                <a:endParaRPr kumimoji="0" lang="en-GB" sz="2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52573677-C0D2-4A39-9281-0DF2FAE15A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70" y="2579697"/>
                <a:ext cx="5548092" cy="338554"/>
              </a:xfrm>
              <a:prstGeom prst="rect">
                <a:avLst/>
              </a:prstGeom>
              <a:blipFill>
                <a:blip r:embed="rId3"/>
                <a:stretch>
                  <a:fillRect l="-1209" t="-3571" r="-659" b="-33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42CCCC22-9F01-4C39-AE71-E619F24581A3}"/>
                  </a:ext>
                </a:extLst>
              </p:cNvPr>
              <p:cNvSpPr txBox="1"/>
              <p:nvPr/>
            </p:nvSpPr>
            <p:spPr>
              <a:xfrm>
                <a:off x="289571" y="3709180"/>
                <a:ext cx="5831008" cy="33855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Divide</m:t>
                      </m:r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  <m: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</m:sup>
                      </m:sSup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−6</m:t>
                      </m:r>
                      <m:sSup>
                        <m:sSupPr>
                          <m:ctrlP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sup>
                      </m:sSup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+10</m:t>
                      </m:r>
                      <m:sSup>
                        <m:sSupPr>
                          <m:ctrlP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−11</m:t>
                      </m:r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−6 </m:t>
                      </m:r>
                      <m:r>
                        <m:rPr>
                          <m:sty m:val="p"/>
                        </m:rPr>
                        <a:rPr kumimoji="0" lang="en-GB" sz="2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by</m:t>
                      </m:r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(2</m:t>
                      </m:r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−3) </m:t>
                      </m:r>
                    </m:oMath>
                  </m:oMathPara>
                </a14:m>
                <a:endParaRPr kumimoji="0" lang="en-GB" sz="2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42CCCC22-9F01-4C39-AE71-E619F24581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71" y="3709180"/>
                <a:ext cx="5831008" cy="338554"/>
              </a:xfrm>
              <a:prstGeom prst="rect">
                <a:avLst/>
              </a:prstGeom>
              <a:blipFill>
                <a:blip r:embed="rId4"/>
                <a:stretch>
                  <a:fillRect l="-1360" t="-3571" r="-837" b="-33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3B775EC-9F1A-49E3-890D-7902163D16C8}"/>
                  </a:ext>
                </a:extLst>
              </p:cNvPr>
              <p:cNvSpPr txBox="1"/>
              <p:nvPr/>
            </p:nvSpPr>
            <p:spPr>
              <a:xfrm>
                <a:off x="289570" y="320732"/>
                <a:ext cx="4572000" cy="33855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Divide</m:t>
                      </m:r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2</m:t>
                      </m:r>
                      <m:sSup>
                        <m:sSupPr>
                          <m:ctrlP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sup>
                      </m:sSup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+7</m:t>
                      </m:r>
                      <m:sSup>
                        <m:sSupPr>
                          <m:ctrlP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−2 </m:t>
                      </m:r>
                      <m:r>
                        <m:rPr>
                          <m:sty m:val="p"/>
                        </m:rPr>
                        <a:rPr kumimoji="0" lang="en-GB" sz="2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by</m:t>
                      </m:r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(2</m:t>
                      </m:r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+1) </m:t>
                      </m:r>
                    </m:oMath>
                  </m:oMathPara>
                </a14:m>
                <a:endParaRPr kumimoji="0" lang="en-GB" sz="2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3B775EC-9F1A-49E3-890D-7902163D16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70" y="320732"/>
                <a:ext cx="4572000" cy="338554"/>
              </a:xfrm>
              <a:prstGeom prst="rect">
                <a:avLst/>
              </a:prstGeom>
              <a:blipFill>
                <a:blip r:embed="rId5"/>
                <a:stretch>
                  <a:fillRect l="-1867" t="-3636" r="-1200" b="-34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1DBDCB5-133C-41AF-8A65-CE36A36DDBB3}"/>
                  </a:ext>
                </a:extLst>
              </p:cNvPr>
              <p:cNvSpPr txBox="1"/>
              <p:nvPr/>
            </p:nvSpPr>
            <p:spPr>
              <a:xfrm>
                <a:off x="289570" y="1450214"/>
                <a:ext cx="4783873" cy="33855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Divide</m:t>
                      </m:r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2</m:t>
                      </m:r>
                      <m:sSup>
                        <m:sSupPr>
                          <m:ctrlP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sup>
                      </m:sSup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sSup>
                        <m:sSupPr>
                          <m:ctrlP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+2</m:t>
                      </m:r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−12 </m:t>
                      </m:r>
                      <m:r>
                        <m:rPr>
                          <m:sty m:val="p"/>
                        </m:rPr>
                        <a:rPr kumimoji="0" lang="en-GB" sz="2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by</m:t>
                      </m:r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(2</m:t>
                      </m:r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−3) </m:t>
                      </m:r>
                    </m:oMath>
                  </m:oMathPara>
                </a14:m>
                <a:endParaRPr kumimoji="0" lang="en-GB" sz="2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1DBDCB5-133C-41AF-8A65-CE36A36DDB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70" y="1450214"/>
                <a:ext cx="4783873" cy="338554"/>
              </a:xfrm>
              <a:prstGeom prst="rect">
                <a:avLst/>
              </a:prstGeom>
              <a:blipFill>
                <a:blip r:embed="rId6"/>
                <a:stretch>
                  <a:fillRect l="-1276" t="-3636" r="-638" b="-34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82309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B309876-9E40-44D8-9F91-F404A51A5204}"/>
                  </a:ext>
                </a:extLst>
              </p:cNvPr>
              <p:cNvSpPr txBox="1"/>
              <p:nvPr/>
            </p:nvSpPr>
            <p:spPr>
              <a:xfrm>
                <a:off x="289571" y="5002825"/>
                <a:ext cx="5831008" cy="33855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Divide</m:t>
                      </m:r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  <m: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</m:sup>
                      </m:sSup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+5</m:t>
                      </m:r>
                      <m:sSup>
                        <m:sSupPr>
                          <m:ctrlP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sup>
                      </m:sSup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−6</m:t>
                      </m:r>
                      <m:sSup>
                        <m:sSupPr>
                          <m:ctrlP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−16</m:t>
                      </m:r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+12 </m:t>
                      </m:r>
                      <m:r>
                        <m:rPr>
                          <m:sty m:val="p"/>
                        </m:rPr>
                        <a:rPr kumimoji="0" lang="en-GB" sz="2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by</m:t>
                      </m:r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(4</m:t>
                      </m:r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−3) </m:t>
                      </m:r>
                    </m:oMath>
                  </m:oMathPara>
                </a14:m>
                <a:endParaRPr kumimoji="0" lang="en-GB" sz="2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B309876-9E40-44D8-9F91-F404A51A52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71" y="5002825"/>
                <a:ext cx="5831008" cy="338554"/>
              </a:xfrm>
              <a:prstGeom prst="rect">
                <a:avLst/>
              </a:prstGeom>
              <a:blipFill>
                <a:blip r:embed="rId2"/>
                <a:stretch>
                  <a:fillRect l="-1464" t="-3636" r="-837" b="-34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52573677-C0D2-4A39-9281-0DF2FAE15AF5}"/>
                  </a:ext>
                </a:extLst>
              </p:cNvPr>
              <p:cNvSpPr txBox="1"/>
              <p:nvPr/>
            </p:nvSpPr>
            <p:spPr>
              <a:xfrm>
                <a:off x="289570" y="2579697"/>
                <a:ext cx="5548092" cy="33855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Divide</m:t>
                      </m:r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  <m: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</m:sup>
                      </m:sSup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−3</m:t>
                      </m:r>
                      <m:sSup>
                        <m:sSupPr>
                          <m:ctrlP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sup>
                      </m:sSup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+11</m:t>
                      </m:r>
                      <m:sSup>
                        <m:sSupPr>
                          <m:ctrlP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−1 </m:t>
                      </m:r>
                      <m:r>
                        <m:rPr>
                          <m:sty m:val="p"/>
                        </m:rPr>
                        <a:rPr kumimoji="0" lang="en-GB" sz="2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by</m:t>
                      </m:r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(4</m:t>
                      </m:r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+1) </m:t>
                      </m:r>
                    </m:oMath>
                  </m:oMathPara>
                </a14:m>
                <a:endParaRPr kumimoji="0" lang="en-GB" sz="2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52573677-C0D2-4A39-9281-0DF2FAE15A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70" y="2579697"/>
                <a:ext cx="5548092" cy="338554"/>
              </a:xfrm>
              <a:prstGeom prst="rect">
                <a:avLst/>
              </a:prstGeom>
              <a:blipFill>
                <a:blip r:embed="rId3"/>
                <a:stretch>
                  <a:fillRect l="-1319" t="-3571" r="-549" b="-33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42CCCC22-9F01-4C39-AE71-E619F24581A3}"/>
                  </a:ext>
                </a:extLst>
              </p:cNvPr>
              <p:cNvSpPr txBox="1"/>
              <p:nvPr/>
            </p:nvSpPr>
            <p:spPr>
              <a:xfrm>
                <a:off x="289571" y="3709180"/>
                <a:ext cx="5831008" cy="33855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Divide</m:t>
                      </m:r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  <m: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</m:sup>
                      </m:sSup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−6</m:t>
                      </m:r>
                      <m:sSup>
                        <m:sSupPr>
                          <m:ctrlP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sup>
                      </m:sSup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+10</m:t>
                      </m:r>
                      <m:sSup>
                        <m:sSupPr>
                          <m:ctrlP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−11</m:t>
                      </m:r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−6 </m:t>
                      </m:r>
                      <m:r>
                        <m:rPr>
                          <m:sty m:val="p"/>
                        </m:rPr>
                        <a:rPr kumimoji="0" lang="en-GB" sz="2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by</m:t>
                      </m:r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(2</m:t>
                      </m:r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−3) </m:t>
                      </m:r>
                    </m:oMath>
                  </m:oMathPara>
                </a14:m>
                <a:endParaRPr kumimoji="0" lang="en-GB" sz="2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42CCCC22-9F01-4C39-AE71-E619F24581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71" y="3709180"/>
                <a:ext cx="5831008" cy="338554"/>
              </a:xfrm>
              <a:prstGeom prst="rect">
                <a:avLst/>
              </a:prstGeom>
              <a:blipFill>
                <a:blip r:embed="rId4"/>
                <a:stretch>
                  <a:fillRect l="-1464" t="-3571" r="-837" b="-33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3B775EC-9F1A-49E3-890D-7902163D16C8}"/>
                  </a:ext>
                </a:extLst>
              </p:cNvPr>
              <p:cNvSpPr txBox="1"/>
              <p:nvPr/>
            </p:nvSpPr>
            <p:spPr>
              <a:xfrm>
                <a:off x="289570" y="320732"/>
                <a:ext cx="4572000" cy="33855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Divide</m:t>
                      </m:r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2</m:t>
                      </m:r>
                      <m:sSup>
                        <m:sSupPr>
                          <m:ctrlP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sup>
                      </m:sSup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+7</m:t>
                      </m:r>
                      <m:sSup>
                        <m:sSupPr>
                          <m:ctrlP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−2 </m:t>
                      </m:r>
                      <m:r>
                        <m:rPr>
                          <m:sty m:val="p"/>
                        </m:rPr>
                        <a:rPr kumimoji="0" lang="en-GB" sz="2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by</m:t>
                      </m:r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(2</m:t>
                      </m:r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+1) </m:t>
                      </m:r>
                    </m:oMath>
                  </m:oMathPara>
                </a14:m>
                <a:endParaRPr kumimoji="0" lang="en-GB" sz="2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3B775EC-9F1A-49E3-890D-7902163D16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70" y="320732"/>
                <a:ext cx="4572000" cy="338554"/>
              </a:xfrm>
              <a:prstGeom prst="rect">
                <a:avLst/>
              </a:prstGeom>
              <a:blipFill>
                <a:blip r:embed="rId5"/>
                <a:stretch>
                  <a:fillRect l="-2000" t="-3636" r="-1200" b="-34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1DBDCB5-133C-41AF-8A65-CE36A36DDBB3}"/>
                  </a:ext>
                </a:extLst>
              </p:cNvPr>
              <p:cNvSpPr txBox="1"/>
              <p:nvPr/>
            </p:nvSpPr>
            <p:spPr>
              <a:xfrm>
                <a:off x="289570" y="1450214"/>
                <a:ext cx="4783873" cy="33855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Divide</m:t>
                      </m:r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2</m:t>
                      </m:r>
                      <m:sSup>
                        <m:sSupPr>
                          <m:ctrlP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sup>
                      </m:sSup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sSup>
                        <m:sSupPr>
                          <m:ctrlP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+2</m:t>
                      </m:r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−12 </m:t>
                      </m:r>
                      <m:r>
                        <m:rPr>
                          <m:sty m:val="p"/>
                        </m:rPr>
                        <a:rPr kumimoji="0" lang="en-GB" sz="2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by</m:t>
                      </m:r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(2</m:t>
                      </m:r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−3) </m:t>
                      </m:r>
                    </m:oMath>
                  </m:oMathPara>
                </a14:m>
                <a:endParaRPr kumimoji="0" lang="en-GB" sz="2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1DBDCB5-133C-41AF-8A65-CE36A36DDB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70" y="1450214"/>
                <a:ext cx="4783873" cy="338554"/>
              </a:xfrm>
              <a:prstGeom prst="rect">
                <a:avLst/>
              </a:prstGeom>
              <a:blipFill>
                <a:blip r:embed="rId6"/>
                <a:stretch>
                  <a:fillRect l="-1276" t="-3636" r="-638" b="-34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12D6CA8-391A-4DCA-B36B-9D61DB290818}"/>
                  </a:ext>
                </a:extLst>
              </p:cNvPr>
              <p:cNvSpPr txBox="1"/>
              <p:nvPr/>
            </p:nvSpPr>
            <p:spPr>
              <a:xfrm>
                <a:off x="6274677" y="285563"/>
                <a:ext cx="1792691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+3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−2 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12D6CA8-391A-4DCA-B36B-9D61DB2908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4677" y="285563"/>
                <a:ext cx="1792691" cy="369332"/>
              </a:xfrm>
              <a:prstGeom prst="rect">
                <a:avLst/>
              </a:prstGeom>
              <a:blipFill>
                <a:blip r:embed="rId7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D31C45B-528D-4B24-914D-D53A9CC24EDD}"/>
                  </a:ext>
                </a:extLst>
              </p:cNvPr>
              <p:cNvSpPr txBox="1"/>
              <p:nvPr/>
            </p:nvSpPr>
            <p:spPr>
              <a:xfrm>
                <a:off x="6274677" y="1419436"/>
                <a:ext cx="1674704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+2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+4 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D31C45B-528D-4B24-914D-D53A9CC24E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4677" y="1419436"/>
                <a:ext cx="1674704" cy="369332"/>
              </a:xfrm>
              <a:prstGeom prst="rect">
                <a:avLst/>
              </a:prstGeom>
              <a:blipFill>
                <a:blip r:embed="rId8"/>
                <a:stretch>
                  <a:fillRect l="-2909" r="-1091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DAC48BF-94B7-4A8B-908D-1C1F4A0CED3D}"/>
                  </a:ext>
                </a:extLst>
              </p:cNvPr>
              <p:cNvSpPr txBox="1"/>
              <p:nvPr/>
            </p:nvSpPr>
            <p:spPr>
              <a:xfrm>
                <a:off x="6274677" y="2579697"/>
                <a:ext cx="2468913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kumimoji="0" lang="en-GB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GB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  <m:sup>
                              <m:r>
                                <a:rPr kumimoji="0" lang="en-GB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3</m:t>
                              </m:r>
                            </m:sup>
                          </m:sSup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+3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−1 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DAC48BF-94B7-4A8B-908D-1C1F4A0CED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4677" y="2579697"/>
                <a:ext cx="2468913" cy="369332"/>
              </a:xfrm>
              <a:prstGeom prst="rect">
                <a:avLst/>
              </a:prstGeom>
              <a:blipFill>
                <a:blip r:embed="rId9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6AF2EC2-4FA9-42F1-B3E7-3D95CDEBC09B}"/>
                  </a:ext>
                </a:extLst>
              </p:cNvPr>
              <p:cNvSpPr txBox="1"/>
              <p:nvPr/>
            </p:nvSpPr>
            <p:spPr>
              <a:xfrm>
                <a:off x="6245179" y="3678402"/>
                <a:ext cx="1959333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6AF2EC2-4FA9-42F1-B3E7-3D95CDEBC0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5179" y="3678402"/>
                <a:ext cx="1959333" cy="369332"/>
              </a:xfrm>
              <a:prstGeom prst="rect">
                <a:avLst/>
              </a:prstGeom>
              <a:blipFill>
                <a:blip r:embed="rId10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A098FC0-BA24-423A-B906-C0D910DF0B1E}"/>
                  </a:ext>
                </a:extLst>
              </p:cNvPr>
              <p:cNvSpPr txBox="1"/>
              <p:nvPr/>
            </p:nvSpPr>
            <p:spPr>
              <a:xfrm>
                <a:off x="6274676" y="4946789"/>
                <a:ext cx="1959333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kumimoji="0" lang="en-GB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GB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  <m:sup>
                              <m:r>
                                <a:rPr kumimoji="0" lang="en-GB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3</m:t>
                              </m:r>
                            </m:sup>
                          </m:sSup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+2</m:t>
                          </m:r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−4 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A098FC0-BA24-423A-B906-C0D910DF0B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4676" y="4946789"/>
                <a:ext cx="1959333" cy="369332"/>
              </a:xfrm>
              <a:prstGeom prst="rect">
                <a:avLst/>
              </a:prstGeom>
              <a:blipFill>
                <a:blip r:embed="rId11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8682DB20-3B23-4AC5-A8A2-B1BEEC5A6737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0909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1718</TotalTime>
  <Words>260</Words>
  <Application>Microsoft Office PowerPoint</Application>
  <PresentationFormat>On-screen Show (4:3)</PresentationFormat>
  <Paragraphs>25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Barton</dc:creator>
  <cp:lastModifiedBy>Berwick, Chris</cp:lastModifiedBy>
  <cp:revision>85</cp:revision>
  <dcterms:created xsi:type="dcterms:W3CDTF">2018-01-26T08:52:52Z</dcterms:created>
  <dcterms:modified xsi:type="dcterms:W3CDTF">2019-07-21T18:06:11Z</dcterms:modified>
</cp:coreProperties>
</file>