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02" r:id="rId2"/>
    <p:sldId id="307" r:id="rId3"/>
    <p:sldId id="30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12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7040" y="90020"/>
            <a:ext cx="377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5888" y="90020"/>
            <a:ext cx="377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828705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3B9DC9-A3F9-4B58-89A9-DC55AAA05F03}"/>
                  </a:ext>
                </a:extLst>
              </p:cNvPr>
              <p:cNvSpPr txBox="1"/>
              <p:nvPr/>
            </p:nvSpPr>
            <p:spPr>
              <a:xfrm>
                <a:off x="0" y="1087460"/>
                <a:ext cx="4334321" cy="6133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3B9DC9-A3F9-4B58-89A9-DC55AAA05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87460"/>
                <a:ext cx="4334321" cy="613373"/>
              </a:xfrm>
              <a:prstGeom prst="rect">
                <a:avLst/>
              </a:prstGeom>
              <a:blipFill>
                <a:blip r:embed="rId2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DBCB73-DA9B-481C-B505-D350F8E066AD}"/>
                  </a:ext>
                </a:extLst>
              </p:cNvPr>
              <p:cNvSpPr txBox="1"/>
              <p:nvPr/>
            </p:nvSpPr>
            <p:spPr>
              <a:xfrm>
                <a:off x="4572000" y="1087460"/>
                <a:ext cx="4334321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DBCB73-DA9B-481C-B505-D350F8E06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087460"/>
                <a:ext cx="4334321" cy="615553"/>
              </a:xfrm>
              <a:prstGeom prst="rect">
                <a:avLst/>
              </a:prstGeom>
              <a:blipFill>
                <a:blip r:embed="rId3"/>
                <a:stretch>
                  <a:fillRect l="-1828"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3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E1E373-BF37-4880-93F2-C347F1EF4853}"/>
                  </a:ext>
                </a:extLst>
              </p:cNvPr>
              <p:cNvSpPr txBox="1"/>
              <p:nvPr/>
            </p:nvSpPr>
            <p:spPr>
              <a:xfrm>
                <a:off x="0" y="1223949"/>
                <a:ext cx="482867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−18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E1E373-BF37-4880-93F2-C347F1EF4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23949"/>
                <a:ext cx="4828674" cy="615553"/>
              </a:xfrm>
              <a:prstGeom prst="rect">
                <a:avLst/>
              </a:prstGeom>
              <a:blipFill>
                <a:blip r:embed="rId2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C29305-26BE-4CB0-AEBC-C273AAE75F77}"/>
                  </a:ext>
                </a:extLst>
              </p:cNvPr>
              <p:cNvSpPr txBox="1"/>
              <p:nvPr/>
            </p:nvSpPr>
            <p:spPr>
              <a:xfrm>
                <a:off x="0" y="237360"/>
                <a:ext cx="482867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−7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C29305-26BE-4CB0-AEBC-C273AAE75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7360"/>
                <a:ext cx="4828674" cy="615553"/>
              </a:xfrm>
              <a:prstGeom prst="rect">
                <a:avLst/>
              </a:prstGeom>
              <a:blipFill>
                <a:blip r:embed="rId3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AEE27B-E5F1-4EDD-A132-CCAC54033EC8}"/>
                  </a:ext>
                </a:extLst>
              </p:cNvPr>
              <p:cNvSpPr txBox="1"/>
              <p:nvPr/>
            </p:nvSpPr>
            <p:spPr>
              <a:xfrm>
                <a:off x="0" y="2370959"/>
                <a:ext cx="482867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+18, 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AEE27B-E5F1-4EDD-A132-CCAC54033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70959"/>
                <a:ext cx="4828674" cy="615553"/>
              </a:xfrm>
              <a:prstGeom prst="rect">
                <a:avLst/>
              </a:prstGeom>
              <a:blipFill>
                <a:blip r:embed="rId4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94A7A7D-AED2-4214-A61C-050D855C28F2}"/>
                  </a:ext>
                </a:extLst>
              </p:cNvPr>
              <p:cNvSpPr txBox="1"/>
              <p:nvPr/>
            </p:nvSpPr>
            <p:spPr>
              <a:xfrm>
                <a:off x="0" y="3429000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possible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94A7A7D-AED2-4214-A61C-050D855C2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29000"/>
                <a:ext cx="4572000" cy="923330"/>
              </a:xfrm>
              <a:prstGeom prst="rect">
                <a:avLst/>
              </a:prstGeom>
              <a:blipFill>
                <a:blip r:embed="rId5"/>
                <a:stretch>
                  <a:fillRect b="-11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6150920-0F02-4AB0-9181-B00E994E372B}"/>
                  </a:ext>
                </a:extLst>
              </p:cNvPr>
              <p:cNvSpPr txBox="1"/>
              <p:nvPr/>
            </p:nvSpPr>
            <p:spPr>
              <a:xfrm>
                <a:off x="0" y="4710722"/>
                <a:ext cx="511743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+6, 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6150920-0F02-4AB0-9181-B00E994E3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10722"/>
                <a:ext cx="5117432" cy="615553"/>
              </a:xfrm>
              <a:prstGeom prst="rect">
                <a:avLst/>
              </a:prstGeom>
              <a:blipFill>
                <a:blip r:embed="rId6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9B86928-DF26-451F-B2FB-01DCF752EE36}"/>
                  </a:ext>
                </a:extLst>
              </p:cNvPr>
              <p:cNvSpPr txBox="1"/>
              <p:nvPr/>
            </p:nvSpPr>
            <p:spPr>
              <a:xfrm>
                <a:off x="0" y="5653559"/>
                <a:ext cx="511743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+36, 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9B86928-DF26-451F-B2FB-01DCF752E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53559"/>
                <a:ext cx="5117432" cy="615553"/>
              </a:xfrm>
              <a:prstGeom prst="rect">
                <a:avLst/>
              </a:prstGeom>
              <a:blipFill>
                <a:blip r:embed="rId7"/>
                <a:stretch>
                  <a:fillRect l="-715"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9D84F51-4021-496A-AF39-D817A7C1A395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18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E1E373-BF37-4880-93F2-C347F1EF4853}"/>
                  </a:ext>
                </a:extLst>
              </p:cNvPr>
              <p:cNvSpPr txBox="1"/>
              <p:nvPr/>
            </p:nvSpPr>
            <p:spPr>
              <a:xfrm>
                <a:off x="0" y="1223949"/>
                <a:ext cx="482867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−18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E1E373-BF37-4880-93F2-C347F1EF4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23949"/>
                <a:ext cx="4828674" cy="615553"/>
              </a:xfrm>
              <a:prstGeom prst="rect">
                <a:avLst/>
              </a:prstGeom>
              <a:blipFill>
                <a:blip r:embed="rId2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C29305-26BE-4CB0-AEBC-C273AAE75F77}"/>
                  </a:ext>
                </a:extLst>
              </p:cNvPr>
              <p:cNvSpPr txBox="1"/>
              <p:nvPr/>
            </p:nvSpPr>
            <p:spPr>
              <a:xfrm>
                <a:off x="0" y="237360"/>
                <a:ext cx="482867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−7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C29305-26BE-4CB0-AEBC-C273AAE75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7360"/>
                <a:ext cx="4828674" cy="615553"/>
              </a:xfrm>
              <a:prstGeom prst="rect">
                <a:avLst/>
              </a:prstGeom>
              <a:blipFill>
                <a:blip r:embed="rId3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AEE27B-E5F1-4EDD-A132-CCAC54033EC8}"/>
                  </a:ext>
                </a:extLst>
              </p:cNvPr>
              <p:cNvSpPr txBox="1"/>
              <p:nvPr/>
            </p:nvSpPr>
            <p:spPr>
              <a:xfrm>
                <a:off x="0" y="2370959"/>
                <a:ext cx="482867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+18, 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AEE27B-E5F1-4EDD-A132-CCAC54033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70959"/>
                <a:ext cx="4828674" cy="615553"/>
              </a:xfrm>
              <a:prstGeom prst="rect">
                <a:avLst/>
              </a:prstGeom>
              <a:blipFill>
                <a:blip r:embed="rId4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6B7C3D5-6DFB-48E9-AB70-DC9E00B177F0}"/>
                  </a:ext>
                </a:extLst>
              </p:cNvPr>
              <p:cNvSpPr txBox="1"/>
              <p:nvPr/>
            </p:nvSpPr>
            <p:spPr>
              <a:xfrm>
                <a:off x="5526505" y="345081"/>
                <a:ext cx="26309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6B7C3D5-6DFB-48E9-AB70-DC9E00B17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505" y="345081"/>
                <a:ext cx="2630906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5981EA3-5C48-468E-9033-C75ACF777218}"/>
                  </a:ext>
                </a:extLst>
              </p:cNvPr>
              <p:cNvSpPr txBox="1"/>
              <p:nvPr/>
            </p:nvSpPr>
            <p:spPr>
              <a:xfrm>
                <a:off x="5530376" y="1331670"/>
                <a:ext cx="26309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5981EA3-5C48-468E-9033-C75ACF777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376" y="1331670"/>
                <a:ext cx="263090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B8D6DF2-2BFE-40C9-9E29-AA21B3445D30}"/>
                  </a:ext>
                </a:extLst>
              </p:cNvPr>
              <p:cNvSpPr txBox="1"/>
              <p:nvPr/>
            </p:nvSpPr>
            <p:spPr>
              <a:xfrm>
                <a:off x="5526505" y="2484809"/>
                <a:ext cx="26309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=−16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B8D6DF2-2BFE-40C9-9E29-AA21B3445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505" y="2484809"/>
                <a:ext cx="263090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94A7A7D-AED2-4214-A61C-050D855C28F2}"/>
                  </a:ext>
                </a:extLst>
              </p:cNvPr>
              <p:cNvSpPr txBox="1"/>
              <p:nvPr/>
            </p:nvSpPr>
            <p:spPr>
              <a:xfrm>
                <a:off x="0" y="3429000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possible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94A7A7D-AED2-4214-A61C-050D855C2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29000"/>
                <a:ext cx="4572000" cy="923330"/>
              </a:xfrm>
              <a:prstGeom prst="rect">
                <a:avLst/>
              </a:prstGeom>
              <a:blipFill>
                <a:blip r:embed="rId8"/>
                <a:stretch>
                  <a:fillRect b="-11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6150920-0F02-4AB0-9181-B00E994E372B}"/>
                  </a:ext>
                </a:extLst>
              </p:cNvPr>
              <p:cNvSpPr txBox="1"/>
              <p:nvPr/>
            </p:nvSpPr>
            <p:spPr>
              <a:xfrm>
                <a:off x="0" y="4710722"/>
                <a:ext cx="511743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+6, 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6150920-0F02-4AB0-9181-B00E994E3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10722"/>
                <a:ext cx="5117432" cy="615553"/>
              </a:xfrm>
              <a:prstGeom prst="rect">
                <a:avLst/>
              </a:prstGeom>
              <a:blipFill>
                <a:blip r:embed="rId9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3693D26-FA52-4359-A101-5C5C1840444D}"/>
                  </a:ext>
                </a:extLst>
              </p:cNvPr>
              <p:cNvSpPr txBox="1"/>
              <p:nvPr/>
            </p:nvSpPr>
            <p:spPr>
              <a:xfrm>
                <a:off x="4828674" y="3648562"/>
                <a:ext cx="40185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Possible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2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3693D26-FA52-4359-A101-5C5C18404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674" y="3648562"/>
                <a:ext cx="401854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8225DD7-A921-4DA0-9831-42C85354E912}"/>
                  </a:ext>
                </a:extLst>
              </p:cNvPr>
              <p:cNvSpPr txBox="1"/>
              <p:nvPr/>
            </p:nvSpPr>
            <p:spPr>
              <a:xfrm>
                <a:off x="5556653" y="4868560"/>
                <a:ext cx="26309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8225DD7-A921-4DA0-9831-42C85354E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653" y="4868560"/>
                <a:ext cx="2630906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9B86928-DF26-451F-B2FB-01DCF752EE36}"/>
                  </a:ext>
                </a:extLst>
              </p:cNvPr>
              <p:cNvSpPr txBox="1"/>
              <p:nvPr/>
            </p:nvSpPr>
            <p:spPr>
              <a:xfrm>
                <a:off x="0" y="5653559"/>
                <a:ext cx="511743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factors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+36, 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9B86928-DF26-451F-B2FB-01DCF752E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53559"/>
                <a:ext cx="5117432" cy="615553"/>
              </a:xfrm>
              <a:prstGeom prst="rect">
                <a:avLst/>
              </a:prstGeom>
              <a:blipFill>
                <a:blip r:embed="rId12"/>
                <a:stretch>
                  <a:fillRect l="-715"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CD65F5C-BCA6-4F87-A792-C5785D535DF2}"/>
                  </a:ext>
                </a:extLst>
              </p:cNvPr>
              <p:cNvSpPr txBox="1"/>
              <p:nvPr/>
            </p:nvSpPr>
            <p:spPr>
              <a:xfrm>
                <a:off x="5556653" y="5811397"/>
                <a:ext cx="26309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=13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=−78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CD65F5C-BCA6-4F87-A792-C5785D535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653" y="5811397"/>
                <a:ext cx="2630906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B0EEBA2-9E61-43EB-A365-42E3DD61FD27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41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1739</TotalTime>
  <Words>361</Words>
  <Application>Microsoft Office PowerPoint</Application>
  <PresentationFormat>On-screen Show (4:3)</PresentationFormat>
  <Paragraphs>41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92</cp:revision>
  <dcterms:created xsi:type="dcterms:W3CDTF">2018-01-26T08:52:52Z</dcterms:created>
  <dcterms:modified xsi:type="dcterms:W3CDTF">2019-07-21T18:16:45Z</dcterms:modified>
</cp:coreProperties>
</file>