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02" r:id="rId2"/>
    <p:sldId id="307" r:id="rId3"/>
    <p:sldId id="310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0132" y="36838"/>
            <a:ext cx="3536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2846" y="38006"/>
            <a:ext cx="3536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813714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23B9DC9-A3F9-4B58-89A9-DC55AAA05F03}"/>
                  </a:ext>
                </a:extLst>
              </p:cNvPr>
              <p:cNvSpPr txBox="1"/>
              <p:nvPr/>
            </p:nvSpPr>
            <p:spPr>
              <a:xfrm>
                <a:off x="0" y="1072469"/>
                <a:ext cx="4334321" cy="6146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ully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factorise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expression</m:t>
                      </m:r>
                    </m:oMath>
                  </m:oMathPara>
                </a14:m>
                <a:endParaRPr lang="en-GB" sz="2000" b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−10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+19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+30.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23B9DC9-A3F9-4B58-89A9-DC55AAA05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72469"/>
                <a:ext cx="4334321" cy="614655"/>
              </a:xfrm>
              <a:prstGeom prst="rect">
                <a:avLst/>
              </a:prstGeom>
              <a:blipFill>
                <a:blip r:embed="rId2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EDC9ECD-BCED-4A23-9154-4D3016E9BB37}"/>
                  </a:ext>
                </a:extLst>
              </p:cNvPr>
              <p:cNvSpPr txBox="1"/>
              <p:nvPr/>
            </p:nvSpPr>
            <p:spPr>
              <a:xfrm>
                <a:off x="4537418" y="1072468"/>
                <a:ext cx="4334321" cy="6146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ully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factorise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expression</m:t>
                      </m:r>
                    </m:oMath>
                  </m:oMathPara>
                </a14:m>
                <a:endParaRPr lang="en-GB" sz="2000" b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−4.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EDC9ECD-BCED-4A23-9154-4D3016E9BB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7418" y="1072468"/>
                <a:ext cx="4334321" cy="614655"/>
              </a:xfrm>
              <a:prstGeom prst="rect">
                <a:avLst/>
              </a:prstGeom>
              <a:blipFill>
                <a:blip r:embed="rId3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136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88F8AC7-509D-4470-859A-65296BD5C11A}"/>
                  </a:ext>
                </a:extLst>
              </p:cNvPr>
              <p:cNvSpPr txBox="1"/>
              <p:nvPr/>
            </p:nvSpPr>
            <p:spPr>
              <a:xfrm>
                <a:off x="0" y="919149"/>
                <a:ext cx="4334321" cy="6146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ully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factorise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expression</m:t>
                      </m:r>
                    </m:oMath>
                  </m:oMathPara>
                </a14:m>
                <a:endParaRPr lang="en-GB" sz="2000" b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−11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+30.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88F8AC7-509D-4470-859A-65296BD5C1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19149"/>
                <a:ext cx="4334321" cy="614655"/>
              </a:xfrm>
              <a:prstGeom prst="rect">
                <a:avLst/>
              </a:prstGeom>
              <a:blipFill>
                <a:blip r:embed="rId2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D96A413-B546-4EF7-8A24-EE6CB1CBC5E8}"/>
                  </a:ext>
                </a:extLst>
              </p:cNvPr>
              <p:cNvSpPr txBox="1"/>
              <p:nvPr/>
            </p:nvSpPr>
            <p:spPr>
              <a:xfrm>
                <a:off x="0" y="2107004"/>
                <a:ext cx="4334321" cy="6146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ully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factorise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expression</m:t>
                      </m:r>
                    </m:oMath>
                  </m:oMathPara>
                </a14:m>
                <a:endParaRPr lang="en-GB" sz="2000" b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−33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−35.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D96A413-B546-4EF7-8A24-EE6CB1CBC5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07004"/>
                <a:ext cx="4334321" cy="614655"/>
              </a:xfrm>
              <a:prstGeom prst="rect">
                <a:avLst/>
              </a:prstGeom>
              <a:blipFill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9499855-5215-4500-A1F0-85C348AE20CC}"/>
                  </a:ext>
                </a:extLst>
              </p:cNvPr>
              <p:cNvSpPr txBox="1"/>
              <p:nvPr/>
            </p:nvSpPr>
            <p:spPr>
              <a:xfrm>
                <a:off x="0" y="3410055"/>
                <a:ext cx="4334321" cy="6146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ully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factorise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expression</m:t>
                      </m:r>
                    </m:oMath>
                  </m:oMathPara>
                </a14:m>
                <a:endParaRPr lang="en-GB" sz="2000" b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+5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−3.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9499855-5215-4500-A1F0-85C348AE2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410055"/>
                <a:ext cx="4334321" cy="614655"/>
              </a:xfrm>
              <a:prstGeom prst="rect">
                <a:avLst/>
              </a:prstGeom>
              <a:blipFill>
                <a:blip r:embed="rId4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CB9ED31-9932-4BC8-8BB3-427E0A2BAAF5}"/>
                  </a:ext>
                </a:extLst>
              </p:cNvPr>
              <p:cNvSpPr txBox="1"/>
              <p:nvPr/>
            </p:nvSpPr>
            <p:spPr>
              <a:xfrm>
                <a:off x="0" y="4713106"/>
                <a:ext cx="4334321" cy="6146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ully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factorise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expression</m:t>
                      </m:r>
                    </m:oMath>
                  </m:oMathPara>
                </a14:m>
                <a:endParaRPr lang="en-GB" sz="2000" b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−17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+38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−15.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CB9ED31-9932-4BC8-8BB3-427E0A2BA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13106"/>
                <a:ext cx="4334321" cy="614655"/>
              </a:xfrm>
              <a:prstGeom prst="rect">
                <a:avLst/>
              </a:prstGeom>
              <a:blipFill>
                <a:blip r:embed="rId5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D1E1AD7-768F-40CE-B56B-19573E4A8ADC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18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88F8AC7-509D-4470-859A-65296BD5C11A}"/>
                  </a:ext>
                </a:extLst>
              </p:cNvPr>
              <p:cNvSpPr txBox="1"/>
              <p:nvPr/>
            </p:nvSpPr>
            <p:spPr>
              <a:xfrm>
                <a:off x="0" y="919149"/>
                <a:ext cx="4334321" cy="6146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ully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factorise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expression</m:t>
                      </m:r>
                    </m:oMath>
                  </m:oMathPara>
                </a14:m>
                <a:endParaRPr lang="en-GB" sz="2000" b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−11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+30.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88F8AC7-509D-4470-859A-65296BD5C1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19149"/>
                <a:ext cx="4334321" cy="614655"/>
              </a:xfrm>
              <a:prstGeom prst="rect">
                <a:avLst/>
              </a:prstGeom>
              <a:blipFill>
                <a:blip r:embed="rId2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D96A413-B546-4EF7-8A24-EE6CB1CBC5E8}"/>
                  </a:ext>
                </a:extLst>
              </p:cNvPr>
              <p:cNvSpPr txBox="1"/>
              <p:nvPr/>
            </p:nvSpPr>
            <p:spPr>
              <a:xfrm>
                <a:off x="0" y="2107004"/>
                <a:ext cx="4334321" cy="6146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ully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factorise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expression</m:t>
                      </m:r>
                    </m:oMath>
                  </m:oMathPara>
                </a14:m>
                <a:endParaRPr lang="en-GB" sz="2000" b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−33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−35.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D96A413-B546-4EF7-8A24-EE6CB1CBC5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07004"/>
                <a:ext cx="4334321" cy="614655"/>
              </a:xfrm>
              <a:prstGeom prst="rect">
                <a:avLst/>
              </a:prstGeom>
              <a:blipFill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9499855-5215-4500-A1F0-85C348AE20CC}"/>
                  </a:ext>
                </a:extLst>
              </p:cNvPr>
              <p:cNvSpPr txBox="1"/>
              <p:nvPr/>
            </p:nvSpPr>
            <p:spPr>
              <a:xfrm>
                <a:off x="0" y="3410055"/>
                <a:ext cx="4334321" cy="6146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ully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factorise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expression</m:t>
                      </m:r>
                    </m:oMath>
                  </m:oMathPara>
                </a14:m>
                <a:endParaRPr lang="en-GB" sz="2000" b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+5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−3.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9499855-5215-4500-A1F0-85C348AE2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410055"/>
                <a:ext cx="4334321" cy="614655"/>
              </a:xfrm>
              <a:prstGeom prst="rect">
                <a:avLst/>
              </a:prstGeom>
              <a:blipFill>
                <a:blip r:embed="rId4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CB9ED31-9932-4BC8-8BB3-427E0A2BAAF5}"/>
                  </a:ext>
                </a:extLst>
              </p:cNvPr>
              <p:cNvSpPr txBox="1"/>
              <p:nvPr/>
            </p:nvSpPr>
            <p:spPr>
              <a:xfrm>
                <a:off x="0" y="4713106"/>
                <a:ext cx="4334321" cy="6146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ully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factorise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expression</m:t>
                      </m:r>
                    </m:oMath>
                  </m:oMathPara>
                </a14:m>
                <a:endParaRPr lang="en-GB" sz="2000" b="0" dirty="0">
                  <a:latin typeface="Cambria Math" panose="02040503050406030204" pitchFamily="18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−17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+38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−15.</m:t>
                      </m:r>
                    </m:oMath>
                  </m:oMathPara>
                </a14:m>
                <a:endPara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CB9ED31-9932-4BC8-8BB3-427E0A2BA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13106"/>
                <a:ext cx="4334321" cy="614655"/>
              </a:xfrm>
              <a:prstGeom prst="rect">
                <a:avLst/>
              </a:prstGeom>
              <a:blipFill>
                <a:blip r:embed="rId5"/>
                <a:stretch>
                  <a:fillRect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9C9BA68-979A-4CE6-85EF-278E6BA5D057}"/>
                  </a:ext>
                </a:extLst>
              </p:cNvPr>
              <p:cNvSpPr txBox="1"/>
              <p:nvPr/>
            </p:nvSpPr>
            <p:spPr>
              <a:xfrm>
                <a:off x="5173579" y="1026421"/>
                <a:ext cx="26309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−5)(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+3)(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9C9BA68-979A-4CE6-85EF-278E6BA5D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3579" y="1026421"/>
                <a:ext cx="2630906" cy="400110"/>
              </a:xfrm>
              <a:prstGeom prst="rect">
                <a:avLst/>
              </a:prstGeom>
              <a:blipFill>
                <a:blip r:embed="rId6"/>
                <a:stretch>
                  <a:fillRect r="-232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26C8A01-158E-40A8-BD63-C5DB5892776D}"/>
                  </a:ext>
                </a:extLst>
              </p:cNvPr>
              <p:cNvSpPr txBox="1"/>
              <p:nvPr/>
            </p:nvSpPr>
            <p:spPr>
              <a:xfrm>
                <a:off x="5173579" y="2214276"/>
                <a:ext cx="26309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−5)(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+1)(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26C8A01-158E-40A8-BD63-C5DB589277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3579" y="2214276"/>
                <a:ext cx="2630906" cy="400110"/>
              </a:xfrm>
              <a:prstGeom prst="rect">
                <a:avLst/>
              </a:prstGeom>
              <a:blipFill>
                <a:blip r:embed="rId7"/>
                <a:stretch>
                  <a:fillRect r="-232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396029F-7011-4E88-A5DC-E2AB799DBC18}"/>
                  </a:ext>
                </a:extLst>
              </p:cNvPr>
              <p:cNvSpPr txBox="1"/>
              <p:nvPr/>
            </p:nvSpPr>
            <p:spPr>
              <a:xfrm>
                <a:off x="5173579" y="3517327"/>
                <a:ext cx="27993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−1)(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+3)(2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396029F-7011-4E88-A5DC-E2AB799DB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3579" y="3517327"/>
                <a:ext cx="2799348" cy="400110"/>
              </a:xfrm>
              <a:prstGeom prst="rect">
                <a:avLst/>
              </a:prstGeom>
              <a:blipFill>
                <a:blip r:embed="rId8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FAE8F2C-5251-4D12-B8DF-DD3BDC0AD858}"/>
                  </a:ext>
                </a:extLst>
              </p:cNvPr>
              <p:cNvSpPr txBox="1"/>
              <p:nvPr/>
            </p:nvSpPr>
            <p:spPr>
              <a:xfrm>
                <a:off x="5173579" y="4820378"/>
                <a:ext cx="27993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−3)(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−5)(2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FAE8F2C-5251-4D12-B8DF-DD3BDC0AD8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3579" y="4820378"/>
                <a:ext cx="2799348" cy="400110"/>
              </a:xfrm>
              <a:prstGeom prst="rect">
                <a:avLst/>
              </a:prstGeom>
              <a:blipFill>
                <a:blip r:embed="rId9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BA69DF2-DEEB-46A5-AE2D-73F63C19B98E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33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1751</TotalTime>
  <Words>213</Words>
  <Application>Microsoft Office PowerPoint</Application>
  <PresentationFormat>On-screen Show (4:3)</PresentationFormat>
  <Paragraphs>29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95</cp:revision>
  <dcterms:created xsi:type="dcterms:W3CDTF">2018-01-26T08:52:52Z</dcterms:created>
  <dcterms:modified xsi:type="dcterms:W3CDTF">2019-07-21T18:17:57Z</dcterms:modified>
</cp:coreProperties>
</file>