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856" r:id="rId2"/>
    <p:sldId id="186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88534" autoAdjust="0"/>
  </p:normalViewPr>
  <p:slideViewPr>
    <p:cSldViewPr>
      <p:cViewPr varScale="1">
        <p:scale>
          <a:sx n="64" d="100"/>
          <a:sy n="64" d="100"/>
        </p:scale>
        <p:origin x="1746" y="4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07/04/2019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23869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4097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6771322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5F4791-B1E5-43A8-B65D-636DD83D9E3A}"/>
                  </a:ext>
                </a:extLst>
              </p:cNvPr>
              <p:cNvSpPr txBox="1"/>
              <p:nvPr/>
            </p:nvSpPr>
            <p:spPr>
              <a:xfrm>
                <a:off x="39750" y="3530664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4 : 8 is equivalent to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 : 6.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5F4791-B1E5-43A8-B65D-636DD83D9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0" y="3530664"/>
                <a:ext cx="2281206" cy="1015663"/>
              </a:xfrm>
              <a:prstGeom prst="rect">
                <a:avLst/>
              </a:prstGeom>
              <a:blipFill>
                <a:blip r:embed="rId2"/>
                <a:stretch>
                  <a:fillRect l="-2941" t="-2994" r="-267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2472447" y="33975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7781" y="57616"/>
            <a:ext cx="2373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4149101" y="32318"/>
            <a:ext cx="262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by Fading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7240059" y="22993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2392577" y="1469829"/>
            <a:ext cx="169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the parts equal?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2336234" y="545588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did I put the ratios in the form 1 : 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2341947" y="2179773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5D3391-A18B-443B-B481-8725DEFC145C}"/>
              </a:ext>
            </a:extLst>
          </p:cNvPr>
          <p:cNvCxnSpPr/>
          <p:nvPr/>
        </p:nvCxnSpPr>
        <p:spPr>
          <a:xfrm>
            <a:off x="0" y="3489765"/>
            <a:ext cx="9144000" cy="135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/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4207955-2DA3-4985-830D-695EBBCB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794" y="1722037"/>
                <a:ext cx="121523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:a16="http://schemas.microsoft.com/office/drawing/2014/main" id="{65BD543C-3AFE-49B8-B474-978434A970F0}"/>
              </a:ext>
            </a:extLst>
          </p:cNvPr>
          <p:cNvSpPr txBox="1"/>
          <p:nvPr/>
        </p:nvSpPr>
        <p:spPr>
          <a:xfrm>
            <a:off x="2363132" y="4498271"/>
            <a:ext cx="169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are the parts equal?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57B78F1-6A0E-40B2-AC5C-B533BFBCD3E7}"/>
              </a:ext>
            </a:extLst>
          </p:cNvPr>
          <p:cNvSpPr txBox="1"/>
          <p:nvPr/>
        </p:nvSpPr>
        <p:spPr>
          <a:xfrm>
            <a:off x="2318566" y="3482568"/>
            <a:ext cx="1790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Why did I put the ratios in the form 1 : n?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86DF68C-4E04-4034-B125-F645896A5C0D}"/>
              </a:ext>
            </a:extLst>
          </p:cNvPr>
          <p:cNvSpPr txBox="1"/>
          <p:nvPr/>
        </p:nvSpPr>
        <p:spPr>
          <a:xfrm>
            <a:off x="2326356" y="5212724"/>
            <a:ext cx="1767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DBRS processes are there?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37D7E5-BED8-4449-97DD-E0C7BF2C628A}"/>
                  </a:ext>
                </a:extLst>
              </p:cNvPr>
              <p:cNvSpPr txBox="1"/>
              <p:nvPr/>
            </p:nvSpPr>
            <p:spPr>
              <a:xfrm>
                <a:off x="7317794" y="4674299"/>
                <a:ext cx="1215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37D7E5-BED8-4449-97DD-E0C7BF2C6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794" y="4674299"/>
                <a:ext cx="121523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CA54C32-B9CF-46C8-B16F-9000D26A1D90}"/>
                  </a:ext>
                </a:extLst>
              </p:cNvPr>
              <p:cNvSpPr txBox="1"/>
              <p:nvPr/>
            </p:nvSpPr>
            <p:spPr>
              <a:xfrm>
                <a:off x="4073559" y="3482608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9 : 45 is equivalent to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 : 10.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CA54C32-B9CF-46C8-B16F-9000D26A1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559" y="3482608"/>
                <a:ext cx="2281206" cy="1015663"/>
              </a:xfrm>
              <a:prstGeom prst="rect">
                <a:avLst/>
              </a:prstGeom>
              <a:blipFill>
                <a:blip r:embed="rId5"/>
                <a:stretch>
                  <a:fillRect l="-2674" t="-2994" r="-4011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/>
              <p:nvPr/>
            </p:nvSpPr>
            <p:spPr>
              <a:xfrm>
                <a:off x="-1088" y="568353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7 : 77 is equivalent to </a:t>
                </a:r>
                <a14:m>
                  <m:oMath xmlns:m="http://schemas.openxmlformats.org/officeDocument/2006/math">
                    <m:r>
                      <a:rPr lang="en-GB" sz="2000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0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8" y="568353"/>
                <a:ext cx="2281206" cy="1015663"/>
              </a:xfrm>
              <a:prstGeom prst="rect">
                <a:avLst/>
              </a:prstGeom>
              <a:blipFill>
                <a:blip r:embed="rId6"/>
                <a:stretch>
                  <a:fillRect l="-2941" t="-2994" r="-267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/>
              <p:nvPr/>
            </p:nvSpPr>
            <p:spPr>
              <a:xfrm>
                <a:off x="4082406" y="543486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3 : 6 is equivalent to </a:t>
                </a:r>
                <a14:m>
                  <m:oMath xmlns:m="http://schemas.openxmlformats.org/officeDocument/2006/math">
                    <m:r>
                      <a:rPr lang="en-GB" sz="2000" b="0" i="0" dirty="0" smtClean="0">
                        <a:latin typeface="Cambria Math" panose="02040503050406030204" pitchFamily="18" charset="0"/>
                      </a:rPr>
                      <m:t>5: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035E669-B150-4070-A539-E796E7F8B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406" y="543486"/>
                <a:ext cx="2281206" cy="1015663"/>
              </a:xfrm>
              <a:prstGeom prst="rect">
                <a:avLst/>
              </a:prstGeom>
              <a:blipFill>
                <a:blip r:embed="rId7"/>
                <a:stretch>
                  <a:fillRect l="-2941" t="-2994" r="-267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B83439E-415A-47A3-A250-C1B4285DD7F3}"/>
                  </a:ext>
                </a:extLst>
              </p:cNvPr>
              <p:cNvSpPr txBox="1"/>
              <p:nvPr/>
            </p:nvSpPr>
            <p:spPr>
              <a:xfrm>
                <a:off x="6772436" y="3500653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32 : 8 is equivalent to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 : 6.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B83439E-415A-47A3-A250-C1B4285DD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436" y="3500653"/>
                <a:ext cx="2281206" cy="1015663"/>
              </a:xfrm>
              <a:prstGeom prst="rect">
                <a:avLst/>
              </a:prstGeom>
              <a:blipFill>
                <a:blip r:embed="rId8"/>
                <a:stretch>
                  <a:fillRect l="-2941" t="-2994" r="-267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/>
              <p:nvPr/>
            </p:nvSpPr>
            <p:spPr>
              <a:xfrm>
                <a:off x="6784810" y="545588"/>
                <a:ext cx="22812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ratio 9 : 54 is equivalent to </a:t>
                </a:r>
                <a14:m>
                  <m:oMath xmlns:m="http://schemas.openxmlformats.org/officeDocument/2006/math">
                    <m:r>
                      <a:rPr lang="en-GB" sz="2000" b="0" i="0" dirty="0" smtClean="0">
                        <a:latin typeface="Cambria Math" panose="02040503050406030204" pitchFamily="18" charset="0"/>
                      </a:rPr>
                      <m:t>7: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.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F9E3AE-7256-4D88-86E7-F6995FA40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810" y="545588"/>
                <a:ext cx="2281206" cy="1015663"/>
              </a:xfrm>
              <a:prstGeom prst="rect">
                <a:avLst/>
              </a:prstGeom>
              <a:blipFill>
                <a:blip r:embed="rId9"/>
                <a:stretch>
                  <a:fillRect l="-2941" t="-2994" r="-267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EB5B19-1DC4-45DC-A7A3-96C1BF06AFD6}"/>
                  </a:ext>
                </a:extLst>
              </p:cNvPr>
              <p:cNvSpPr txBox="1"/>
              <p:nvPr/>
            </p:nvSpPr>
            <p:spPr>
              <a:xfrm>
                <a:off x="4090127" y="1485323"/>
                <a:ext cx="24859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Put in the form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GB" sz="2000" b="1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EB5B19-1DC4-45DC-A7A3-96C1BF06A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127" y="1485323"/>
                <a:ext cx="2485992" cy="400110"/>
              </a:xfrm>
              <a:prstGeom prst="rect">
                <a:avLst/>
              </a:prstGeom>
              <a:blipFill>
                <a:blip r:embed="rId10"/>
                <a:stretch>
                  <a:fillRect l="-2696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1DEDCDE-61A1-47FE-81A4-40E3DAA3AB9E}"/>
                  </a:ext>
                </a:extLst>
              </p:cNvPr>
              <p:cNvSpPr txBox="1"/>
              <p:nvPr/>
            </p:nvSpPr>
            <p:spPr>
              <a:xfrm>
                <a:off x="4096871" y="1790770"/>
                <a:ext cx="2485992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1:2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1: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1DEDCDE-61A1-47FE-81A4-40E3DAA3A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871" y="1790770"/>
                <a:ext cx="2485992" cy="501356"/>
              </a:xfrm>
              <a:prstGeom prst="rect">
                <a:avLst/>
              </a:prstGeom>
              <a:blipFill>
                <a:blip r:embed="rId11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7F573A56-C553-4D14-A7FB-A526802853D5}"/>
              </a:ext>
            </a:extLst>
          </p:cNvPr>
          <p:cNvSpPr txBox="1"/>
          <p:nvPr/>
        </p:nvSpPr>
        <p:spPr>
          <a:xfrm>
            <a:off x="4094849" y="2175293"/>
            <a:ext cx="2485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Set parts equal.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2295897-3EAD-452E-A40E-AFE3ED67A3EA}"/>
                  </a:ext>
                </a:extLst>
              </p:cNvPr>
              <p:cNvSpPr/>
              <p:nvPr/>
            </p:nvSpPr>
            <p:spPr>
              <a:xfrm>
                <a:off x="4106151" y="2528610"/>
                <a:ext cx="797591" cy="565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2295897-3EAD-452E-A40E-AFE3ED67A3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151" y="2528610"/>
                <a:ext cx="797591" cy="5657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CA8C138-2BC9-4F59-969F-FC9B6F7E730E}"/>
                  </a:ext>
                </a:extLst>
              </p:cNvPr>
              <p:cNvSpPr txBox="1"/>
              <p:nvPr/>
            </p:nvSpPr>
            <p:spPr>
              <a:xfrm>
                <a:off x="4068837" y="4399650"/>
                <a:ext cx="24859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Put in the form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GB" sz="2000" b="1" dirty="0"/>
                  <a:t>.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CA8C138-2BC9-4F59-969F-FC9B6F7E7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837" y="4399650"/>
                <a:ext cx="2485992" cy="400110"/>
              </a:xfrm>
              <a:prstGeom prst="rect">
                <a:avLst/>
              </a:prstGeom>
              <a:blipFill>
                <a:blip r:embed="rId13"/>
                <a:stretch>
                  <a:fillRect l="-2451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C4424C0-CFEA-4892-AB2B-7D44145DCBDE}"/>
                  </a:ext>
                </a:extLst>
              </p:cNvPr>
              <p:cNvSpPr txBox="1"/>
              <p:nvPr/>
            </p:nvSpPr>
            <p:spPr>
              <a:xfrm>
                <a:off x="4075581" y="4705097"/>
                <a:ext cx="2485992" cy="52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1:5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1: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C4424C0-CFEA-4892-AB2B-7D44145DC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581" y="4705097"/>
                <a:ext cx="2485992" cy="527388"/>
              </a:xfrm>
              <a:prstGeom prst="rect">
                <a:avLst/>
              </a:prstGeom>
              <a:blipFill>
                <a:blip r:embed="rId14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A937FB0A-094F-4ADC-A169-10305E1A9364}"/>
              </a:ext>
            </a:extLst>
          </p:cNvPr>
          <p:cNvSpPr txBox="1"/>
          <p:nvPr/>
        </p:nvSpPr>
        <p:spPr>
          <a:xfrm>
            <a:off x="4073559" y="5089620"/>
            <a:ext cx="2485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Set parts equal.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8FB8C95-4E71-48ED-91F7-F0F3EB014219}"/>
                  </a:ext>
                </a:extLst>
              </p:cNvPr>
              <p:cNvSpPr/>
              <p:nvPr/>
            </p:nvSpPr>
            <p:spPr>
              <a:xfrm>
                <a:off x="4084861" y="5442937"/>
                <a:ext cx="923650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8FB8C95-4E71-48ED-91F7-F0F3EB0142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861" y="5442937"/>
                <a:ext cx="923650" cy="6127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4005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26" grpId="0"/>
      <p:bldP spid="70" grpId="0"/>
      <p:bldP spid="69" grpId="0"/>
      <p:bldP spid="71" grpId="0"/>
      <p:bldP spid="72" grpId="0"/>
      <p:bldP spid="76" grpId="0"/>
      <p:bldP spid="44" grpId="0"/>
      <p:bldP spid="45" grpId="0"/>
      <p:bldP spid="46" grpId="0"/>
      <p:bldP spid="50" grpId="0"/>
      <p:bldP spid="51" grpId="0"/>
      <p:bldP spid="11" grpId="0"/>
      <p:bldP spid="52" grpId="0"/>
      <p:bldP spid="53" grpId="0"/>
      <p:bldP spid="13" grpId="0"/>
      <p:bldP spid="55" grpId="0"/>
      <p:bldP spid="56" grpId="0"/>
      <p:bldP spid="57" grpId="0"/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7D6C4C-AD41-4C02-BA9B-AC16C6A8A80B}"/>
                  </a:ext>
                </a:extLst>
              </p:cNvPr>
              <p:cNvSpPr txBox="1"/>
              <p:nvPr/>
            </p:nvSpPr>
            <p:spPr>
              <a:xfrm>
                <a:off x="4095768" y="1457154"/>
                <a:ext cx="369406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4:10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8:</m:t>
                    </m:r>
                    <m:d>
                      <m:d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+7</m:t>
                        </m:r>
                      </m:e>
                    </m:d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2:6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3:8 is equivalent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:6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8:6 is equivalent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7D6C4C-AD41-4C02-BA9B-AC16C6A8A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68" y="1457154"/>
                <a:ext cx="3694063" cy="2308324"/>
              </a:xfrm>
              <a:prstGeom prst="rect">
                <a:avLst/>
              </a:prstGeom>
              <a:blipFill>
                <a:blip r:embed="rId2"/>
                <a:stretch>
                  <a:fillRect l="-1485" t="-1319" b="-3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EF0164-86A3-4A0F-A40E-E1AEE3D39627}"/>
                  </a:ext>
                </a:extLst>
              </p:cNvPr>
              <p:cNvSpPr txBox="1"/>
              <p:nvPr/>
            </p:nvSpPr>
            <p:spPr>
              <a:xfrm>
                <a:off x="7524328" y="1457154"/>
                <a:ext cx="1312603" cy="2250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EF0164-86A3-4A0F-A40E-E1AEE3D39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457154"/>
                <a:ext cx="1312603" cy="22501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80BEFE-8F74-4859-AC5A-337B43DE5A0A}"/>
                  </a:ext>
                </a:extLst>
              </p:cNvPr>
              <p:cNvSpPr txBox="1"/>
              <p:nvPr/>
            </p:nvSpPr>
            <p:spPr>
              <a:xfrm>
                <a:off x="4095768" y="3857612"/>
                <a:ext cx="3135929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10: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8:</m:t>
                    </m:r>
                    <m:d>
                      <m:d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+10</m:t>
                        </m:r>
                      </m:e>
                    </m:d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6: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+3)</m:t>
                    </m:r>
                  </m:oMath>
                </a14:m>
                <a:r>
                  <a:rPr lang="en-GB" dirty="0"/>
                  <a:t>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5: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−7</m:t>
                        </m:r>
                      </m:e>
                    </m:d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:4</m:t>
                    </m:r>
                  </m:oMath>
                </a14:m>
                <a:r>
                  <a:rPr lang="en-GB" dirty="0"/>
                  <a:t> is equivalent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:6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80BEFE-8F74-4859-AC5A-337B43DE5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68" y="3857612"/>
                <a:ext cx="3135929" cy="2585323"/>
              </a:xfrm>
              <a:prstGeom prst="rect">
                <a:avLst/>
              </a:prstGeom>
              <a:blipFill>
                <a:blip r:embed="rId4"/>
                <a:stretch>
                  <a:fillRect l="-1751" t="-1415" r="-584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6A7702-988E-4801-8216-153CA2F94FEF}"/>
                  </a:ext>
                </a:extLst>
              </p:cNvPr>
              <p:cNvSpPr txBox="1"/>
              <p:nvPr/>
            </p:nvSpPr>
            <p:spPr>
              <a:xfrm>
                <a:off x="7206106" y="3974182"/>
                <a:ext cx="1280928" cy="23521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6A7702-988E-4801-8216-153CA2F94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106" y="3974182"/>
                <a:ext cx="1280928" cy="23521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394375-D836-4A83-B024-0AAEBA15F797}"/>
                  </a:ext>
                </a:extLst>
              </p:cNvPr>
              <p:cNvSpPr txBox="1"/>
              <p:nvPr/>
            </p:nvSpPr>
            <p:spPr>
              <a:xfrm>
                <a:off x="359920" y="1457154"/>
                <a:ext cx="2712817" cy="535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4:48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6:48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12:144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8:28 is equivalent to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:5.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9:63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:77</m:t>
                    </m:r>
                  </m:oMath>
                </a14:m>
                <a:r>
                  <a:rPr lang="en-GB" dirty="0"/>
                  <a:t>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r>
                  <a:rPr lang="en-GB" dirty="0"/>
                  <a:t>The ratio 13:78 is equivalent to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:9. Find the value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  <a:p>
                <a:pPr marL="457200" indent="-457200">
                  <a:buFont typeface="+mj-lt"/>
                  <a:buAutoNum type="arabicParenR"/>
                </a:pPr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394375-D836-4A83-B024-0AAEBA15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20" y="1457154"/>
                <a:ext cx="2712817" cy="5355312"/>
              </a:xfrm>
              <a:prstGeom prst="rect">
                <a:avLst/>
              </a:prstGeom>
              <a:blipFill>
                <a:blip r:embed="rId6"/>
                <a:stretch>
                  <a:fillRect l="-1798" t="-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507669-9EC7-41D6-A2CD-62BC582DEBFE}"/>
                  </a:ext>
                </a:extLst>
              </p:cNvPr>
              <p:cNvSpPr txBox="1"/>
              <p:nvPr/>
            </p:nvSpPr>
            <p:spPr>
              <a:xfrm>
                <a:off x="2782259" y="1306203"/>
                <a:ext cx="1379352" cy="5170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𝟗𝟔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GB" sz="20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507669-9EC7-41D6-A2CD-62BC582DE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259" y="1306203"/>
                <a:ext cx="1379352" cy="51706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2">
            <a:extLst>
              <a:ext uri="{FF2B5EF4-FFF2-40B4-BE49-F238E27FC236}">
                <a16:creationId xmlns:a16="http://schemas.microsoft.com/office/drawing/2014/main" id="{266DA179-1696-4F6A-A927-C6368B41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020"/>
            <a:ext cx="8229600" cy="1143000"/>
          </a:xfrm>
        </p:spPr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1D2299-0841-4DE1-A771-DF3C46B43CEC}"/>
              </a:ext>
            </a:extLst>
          </p:cNvPr>
          <p:cNvSpPr/>
          <p:nvPr/>
        </p:nvSpPr>
        <p:spPr>
          <a:xfrm>
            <a:off x="307069" y="1394446"/>
            <a:ext cx="2523329" cy="5329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2CAAF-A499-4CD6-93B8-1F663C033852}"/>
              </a:ext>
            </a:extLst>
          </p:cNvPr>
          <p:cNvSpPr/>
          <p:nvPr/>
        </p:nvSpPr>
        <p:spPr>
          <a:xfrm>
            <a:off x="4025488" y="1457155"/>
            <a:ext cx="3498840" cy="23083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07DEFA-09FE-4211-B48D-E137E4B4423B}"/>
              </a:ext>
            </a:extLst>
          </p:cNvPr>
          <p:cNvSpPr/>
          <p:nvPr/>
        </p:nvSpPr>
        <p:spPr>
          <a:xfrm>
            <a:off x="4004714" y="3877752"/>
            <a:ext cx="3086425" cy="25450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6F021B1-331E-4FB5-BE35-3B3F0E9713E7}"/>
              </a:ext>
            </a:extLst>
          </p:cNvPr>
          <p:cNvSpPr txBox="1"/>
          <p:nvPr/>
        </p:nvSpPr>
        <p:spPr>
          <a:xfrm>
            <a:off x="7240059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01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15035</TotalTime>
  <Words>494</Words>
  <Application>Microsoft Office PowerPoint</Application>
  <PresentationFormat>On-screen Show (4:3)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PowerPoint Presentation</vt:lpstr>
      <vt:lpstr>Questions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Berwick, Chris</cp:lastModifiedBy>
  <cp:revision>556</cp:revision>
  <dcterms:created xsi:type="dcterms:W3CDTF">2013-02-28T07:36:55Z</dcterms:created>
  <dcterms:modified xsi:type="dcterms:W3CDTF">2019-04-07T14:48:33Z</dcterms:modified>
</cp:coreProperties>
</file>