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256" r:id="rId3"/>
    <p:sldId id="301" r:id="rId4"/>
    <p:sldId id="30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.png"/><Relationship Id="rId5" Type="http://schemas.openxmlformats.org/officeDocument/2006/relationships/image" Target="../media/image8.png"/><Relationship Id="rId10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4.png"/><Relationship Id="rId17" Type="http://schemas.openxmlformats.org/officeDocument/2006/relationships/image" Target="../media/image21.png"/><Relationship Id="rId2" Type="http://schemas.openxmlformats.org/officeDocument/2006/relationships/image" Target="../media/image5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2.png"/><Relationship Id="rId19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93CDD-0D66-4072-9EF5-6B597727A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25" y="365126"/>
            <a:ext cx="3456653" cy="682009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Worked example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2F7727-5B89-42E3-A10A-5758A323116B}"/>
              </a:ext>
            </a:extLst>
          </p:cNvPr>
          <p:cNvSpPr txBox="1">
            <a:spLocks/>
          </p:cNvSpPr>
          <p:nvPr/>
        </p:nvSpPr>
        <p:spPr>
          <a:xfrm>
            <a:off x="5796116" y="365126"/>
            <a:ext cx="2094271" cy="682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F981B0-C8C0-4C0E-BAC3-6C9EE4680567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64877C-74DC-45F0-ABD8-6F684EE4AB5B}"/>
              </a:ext>
            </a:extLst>
          </p:cNvPr>
          <p:cNvCxnSpPr>
            <a:cxnSpLocks/>
          </p:cNvCxnSpPr>
          <p:nvPr/>
        </p:nvCxnSpPr>
        <p:spPr>
          <a:xfrm flipH="1">
            <a:off x="0" y="1209368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 28">
            <a:extLst>
              <a:ext uri="{FF2B5EF4-FFF2-40B4-BE49-F238E27FC236}">
                <a16:creationId xmlns:a16="http://schemas.microsoft.com/office/drawing/2014/main" id="{3202B3CB-FF14-4AF1-89A0-413B901DA0B9}"/>
              </a:ext>
            </a:extLst>
          </p:cNvPr>
          <p:cNvGrpSpPr>
            <a:grpSpLocks/>
          </p:cNvGrpSpPr>
          <p:nvPr/>
        </p:nvGrpSpPr>
        <p:grpSpPr bwMode="auto">
          <a:xfrm>
            <a:off x="536013" y="1704433"/>
            <a:ext cx="3548063" cy="1722287"/>
            <a:chOff x="321" y="2231"/>
            <a:chExt cx="2235" cy="1511"/>
          </a:xfrm>
        </p:grpSpPr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57A6E966-63C3-4078-98E9-92A85A8AA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2231"/>
              <a:ext cx="1728" cy="1344"/>
            </a:xfrm>
            <a:custGeom>
              <a:avLst/>
              <a:gdLst>
                <a:gd name="T0" fmla="*/ 0 w 1728"/>
                <a:gd name="T1" fmla="*/ 1344 h 1344"/>
                <a:gd name="T2" fmla="*/ 1728 w 1728"/>
                <a:gd name="T3" fmla="*/ 1344 h 1344"/>
                <a:gd name="T4" fmla="*/ 1392 w 1728"/>
                <a:gd name="T5" fmla="*/ 0 h 1344"/>
                <a:gd name="T6" fmla="*/ 0 w 1728"/>
                <a:gd name="T7" fmla="*/ 1344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8" h="1344">
                  <a:moveTo>
                    <a:pt x="0" y="1344"/>
                  </a:moveTo>
                  <a:lnTo>
                    <a:pt x="1728" y="1344"/>
                  </a:lnTo>
                  <a:lnTo>
                    <a:pt x="1392" y="0"/>
                  </a:lnTo>
                  <a:lnTo>
                    <a:pt x="0" y="1344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PubPieSlice">
              <a:extLst>
                <a:ext uri="{FF2B5EF4-FFF2-40B4-BE49-F238E27FC236}">
                  <a16:creationId xmlns:a16="http://schemas.microsoft.com/office/drawing/2014/main" id="{F5CA6B3D-E3B8-4C1E-8EE6-188CAFD8BF5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2040" y="3387"/>
              <a:ext cx="336" cy="336"/>
            </a:xfrm>
            <a:custGeom>
              <a:avLst/>
              <a:gdLst>
                <a:gd name="G0" fmla="+- 0 0 0"/>
                <a:gd name="G1" fmla="sin 10800 -44849"/>
                <a:gd name="G2" fmla="cos 10800 -44849"/>
                <a:gd name="G3" fmla="sin 10800 -4804059"/>
                <a:gd name="G4" fmla="cos 10800 -4804059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21599 w 21600"/>
                <a:gd name="T1" fmla="*/ 10671 h 21600"/>
                <a:gd name="T2" fmla="*/ 10800 w 21600"/>
                <a:gd name="T3" fmla="*/ 10800 h 21600"/>
                <a:gd name="T4" fmla="*/ 13902 w 21600"/>
                <a:gd name="T5" fmla="*/ 455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21599" y="10670"/>
                  </a:moveTo>
                  <a:cubicBezTo>
                    <a:pt x="21542" y="5949"/>
                    <a:pt x="18425" y="1811"/>
                    <a:pt x="13901" y="455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PubPieSlice">
              <a:extLst>
                <a:ext uri="{FF2B5EF4-FFF2-40B4-BE49-F238E27FC236}">
                  <a16:creationId xmlns:a16="http://schemas.microsoft.com/office/drawing/2014/main" id="{AD980149-F926-4B3C-B2C9-BE7FC6A5232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321" y="3406"/>
              <a:ext cx="336" cy="336"/>
            </a:xfrm>
            <a:custGeom>
              <a:avLst/>
              <a:gdLst>
                <a:gd name="G0" fmla="+- 0 0 0"/>
                <a:gd name="G1" fmla="sin 10800 -8863133"/>
                <a:gd name="G2" fmla="cos 10800 -8863133"/>
                <a:gd name="G3" fmla="sin 10800 11774228"/>
                <a:gd name="G4" fmla="cos 10800 11774228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3131 w 21600"/>
                <a:gd name="T1" fmla="*/ 3195 h 21600"/>
                <a:gd name="T2" fmla="*/ 10800 w 21600"/>
                <a:gd name="T3" fmla="*/ 10800 h 21600"/>
                <a:gd name="T4" fmla="*/ 0 w 21600"/>
                <a:gd name="T5" fmla="*/ 1086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31" y="3195"/>
                  </a:moveTo>
                  <a:cubicBezTo>
                    <a:pt x="1125" y="5218"/>
                    <a:pt x="0" y="7951"/>
                    <a:pt x="0" y="10799"/>
                  </a:cubicBezTo>
                  <a:cubicBezTo>
                    <a:pt x="0" y="10821"/>
                    <a:pt x="0" y="10842"/>
                    <a:pt x="0" y="10863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28094FCD-29F9-4456-89D2-BF9FE9290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2759"/>
              <a:ext cx="4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800" b="1" dirty="0"/>
                <a:t>6</a:t>
              </a:r>
              <a:r>
                <a:rPr lang="en-GB" altLang="en-US" sz="1800" b="1" dirty="0"/>
                <a:t> cm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A10F2A7F-3D45-4232-BA08-1C7A8C61A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" y="3215"/>
              <a:ext cx="3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800" b="1" dirty="0"/>
                <a:t>46</a:t>
              </a:r>
              <a:r>
                <a:rPr lang="en-GB" altLang="en-US" sz="1800" b="1" dirty="0">
                  <a:cs typeface="Arial" panose="020B0604020202020204" pitchFamily="34" charset="0"/>
                </a:rPr>
                <a:t>°</a:t>
              </a:r>
              <a:endParaRPr lang="en-GB" altLang="en-US" sz="1800" b="1" dirty="0"/>
            </a:p>
          </p:txBody>
        </p:sp>
        <p:sp>
          <p:nvSpPr>
            <p:cNvPr id="19" name="Text Box 35">
              <a:extLst>
                <a:ext uri="{FF2B5EF4-FFF2-40B4-BE49-F238E27FC236}">
                  <a16:creationId xmlns:a16="http://schemas.microsoft.com/office/drawing/2014/main" id="{4F25EF92-48C2-4A40-9F5D-FC21882C7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663"/>
              <a:ext cx="4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800" b="1"/>
                <a:t>8</a:t>
              </a:r>
              <a:r>
                <a:rPr lang="en-GB" altLang="en-US" sz="1800" b="1"/>
                <a:t> cm</a:t>
              </a:r>
            </a:p>
          </p:txBody>
        </p:sp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4B1198FA-6739-4E23-8E71-9CD93C656B89}"/>
              </a:ext>
            </a:extLst>
          </p:cNvPr>
          <p:cNvGrpSpPr>
            <a:grpSpLocks/>
          </p:cNvGrpSpPr>
          <p:nvPr/>
        </p:nvGrpSpPr>
        <p:grpSpPr bwMode="auto">
          <a:xfrm>
            <a:off x="5051937" y="1633763"/>
            <a:ext cx="3481388" cy="1722287"/>
            <a:chOff x="321" y="2231"/>
            <a:chExt cx="2193" cy="1511"/>
          </a:xfrm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F0CECC15-C04B-492F-B658-E306202B4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2231"/>
              <a:ext cx="1728" cy="1344"/>
            </a:xfrm>
            <a:custGeom>
              <a:avLst/>
              <a:gdLst>
                <a:gd name="T0" fmla="*/ 0 w 1728"/>
                <a:gd name="T1" fmla="*/ 1344 h 1344"/>
                <a:gd name="T2" fmla="*/ 1728 w 1728"/>
                <a:gd name="T3" fmla="*/ 1344 h 1344"/>
                <a:gd name="T4" fmla="*/ 1392 w 1728"/>
                <a:gd name="T5" fmla="*/ 0 h 1344"/>
                <a:gd name="T6" fmla="*/ 0 w 1728"/>
                <a:gd name="T7" fmla="*/ 1344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8" h="1344">
                  <a:moveTo>
                    <a:pt x="0" y="1344"/>
                  </a:moveTo>
                  <a:lnTo>
                    <a:pt x="1728" y="1344"/>
                  </a:lnTo>
                  <a:lnTo>
                    <a:pt x="1392" y="0"/>
                  </a:lnTo>
                  <a:lnTo>
                    <a:pt x="0" y="1344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PubPieSlice">
              <a:extLst>
                <a:ext uri="{FF2B5EF4-FFF2-40B4-BE49-F238E27FC236}">
                  <a16:creationId xmlns:a16="http://schemas.microsoft.com/office/drawing/2014/main" id="{E65C22D7-312B-41A7-AD5E-CA984AB94ED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2040" y="3387"/>
              <a:ext cx="336" cy="336"/>
            </a:xfrm>
            <a:custGeom>
              <a:avLst/>
              <a:gdLst>
                <a:gd name="G0" fmla="+- 0 0 0"/>
                <a:gd name="G1" fmla="sin 10800 -44849"/>
                <a:gd name="G2" fmla="cos 10800 -44849"/>
                <a:gd name="G3" fmla="sin 10800 -4804059"/>
                <a:gd name="G4" fmla="cos 10800 -4804059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21599 w 21600"/>
                <a:gd name="T1" fmla="*/ 10671 h 21600"/>
                <a:gd name="T2" fmla="*/ 10800 w 21600"/>
                <a:gd name="T3" fmla="*/ 10800 h 21600"/>
                <a:gd name="T4" fmla="*/ 13902 w 21600"/>
                <a:gd name="T5" fmla="*/ 455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21599" y="10670"/>
                  </a:moveTo>
                  <a:cubicBezTo>
                    <a:pt x="21542" y="5949"/>
                    <a:pt x="18425" y="1811"/>
                    <a:pt x="13901" y="455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PubPieSlice">
              <a:extLst>
                <a:ext uri="{FF2B5EF4-FFF2-40B4-BE49-F238E27FC236}">
                  <a16:creationId xmlns:a16="http://schemas.microsoft.com/office/drawing/2014/main" id="{C36B798D-506B-4492-B8CD-CE589091910C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321" y="3406"/>
              <a:ext cx="336" cy="336"/>
            </a:xfrm>
            <a:custGeom>
              <a:avLst/>
              <a:gdLst>
                <a:gd name="G0" fmla="+- 0 0 0"/>
                <a:gd name="G1" fmla="sin 10800 -8863133"/>
                <a:gd name="G2" fmla="cos 10800 -8863133"/>
                <a:gd name="G3" fmla="sin 10800 11774228"/>
                <a:gd name="G4" fmla="cos 10800 11774228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3131 w 21600"/>
                <a:gd name="T1" fmla="*/ 3195 h 21600"/>
                <a:gd name="T2" fmla="*/ 10800 w 21600"/>
                <a:gd name="T3" fmla="*/ 10800 h 21600"/>
                <a:gd name="T4" fmla="*/ 0 w 21600"/>
                <a:gd name="T5" fmla="*/ 1086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31" y="3195"/>
                  </a:moveTo>
                  <a:cubicBezTo>
                    <a:pt x="1125" y="5218"/>
                    <a:pt x="0" y="7951"/>
                    <a:pt x="0" y="10799"/>
                  </a:cubicBezTo>
                  <a:cubicBezTo>
                    <a:pt x="0" y="10821"/>
                    <a:pt x="0" y="10842"/>
                    <a:pt x="0" y="10863"/>
                  </a:cubicBezTo>
                  <a:lnTo>
                    <a:pt x="10800" y="108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 Box 32">
              <a:extLst>
                <a:ext uri="{FF2B5EF4-FFF2-40B4-BE49-F238E27FC236}">
                  <a16:creationId xmlns:a16="http://schemas.microsoft.com/office/drawing/2014/main" id="{0CC92FDF-4811-458C-B32C-46844DAB40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2759"/>
              <a:ext cx="402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b="1" dirty="0"/>
                <a:t>7</a:t>
              </a:r>
              <a:r>
                <a:rPr lang="en-GB" altLang="en-US" sz="1800" b="1" dirty="0"/>
                <a:t> cm</a:t>
              </a:r>
            </a:p>
          </p:txBody>
        </p:sp>
        <p:sp>
          <p:nvSpPr>
            <p:cNvPr id="27" name="Text Box 33">
              <a:extLst>
                <a:ext uri="{FF2B5EF4-FFF2-40B4-BE49-F238E27FC236}">
                  <a16:creationId xmlns:a16="http://schemas.microsoft.com/office/drawing/2014/main" id="{9140BF97-8E96-4EFD-B36D-09E85E42A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" y="3215"/>
              <a:ext cx="322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b="1" dirty="0"/>
                <a:t>5</a:t>
              </a:r>
              <a:r>
                <a:rPr lang="en-US" altLang="en-US" sz="1800" b="1" dirty="0"/>
                <a:t>6</a:t>
              </a:r>
              <a:r>
                <a:rPr lang="en-GB" altLang="en-US" sz="1800" b="1" dirty="0">
                  <a:cs typeface="Arial" panose="020B0604020202020204" pitchFamily="34" charset="0"/>
                </a:rPr>
                <a:t>°</a:t>
              </a:r>
              <a:endParaRPr lang="en-GB" altLang="en-US" sz="1800" b="1" dirty="0"/>
            </a:p>
          </p:txBody>
        </p:sp>
        <p:sp>
          <p:nvSpPr>
            <p:cNvPr id="29" name="Text Box 35">
              <a:extLst>
                <a:ext uri="{FF2B5EF4-FFF2-40B4-BE49-F238E27FC236}">
                  <a16:creationId xmlns:a16="http://schemas.microsoft.com/office/drawing/2014/main" id="{9FB1409D-EF70-44F2-8390-DAA9DB138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663"/>
              <a:ext cx="4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1800" b="1"/>
                <a:t>8</a:t>
              </a:r>
              <a:r>
                <a:rPr lang="en-GB" altLang="en-US" sz="1800" b="1"/>
                <a:t> cm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FABA556-95FD-447B-A7E1-C52F19495E0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99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2046023" y="110757"/>
            <a:ext cx="355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Sine Rule: Missing Angles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FF7628A9-37C0-474C-9396-F37923EA2974}"/>
              </a:ext>
            </a:extLst>
          </p:cNvPr>
          <p:cNvSpPr/>
          <p:nvPr/>
        </p:nvSpPr>
        <p:spPr>
          <a:xfrm>
            <a:off x="840998" y="697219"/>
            <a:ext cx="2112707" cy="1305233"/>
          </a:xfrm>
          <a:prstGeom prst="triangle">
            <a:avLst>
              <a:gd name="adj" fmla="val 2434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959DB8-DE6F-427E-BC4A-E04D8634E85B}"/>
              </a:ext>
            </a:extLst>
          </p:cNvPr>
          <p:cNvSpPr txBox="1"/>
          <p:nvPr/>
        </p:nvSpPr>
        <p:spPr>
          <a:xfrm>
            <a:off x="377963" y="1183121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/>
              <p:nvPr/>
            </p:nvSpPr>
            <p:spPr>
              <a:xfrm>
                <a:off x="2275888" y="1710610"/>
                <a:ext cx="553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888" y="1710610"/>
                <a:ext cx="553065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029C21-5F32-41F4-B005-635011233675}"/>
                  </a:ext>
                </a:extLst>
              </p:cNvPr>
              <p:cNvSpPr txBox="1"/>
              <p:nvPr/>
            </p:nvSpPr>
            <p:spPr>
              <a:xfrm>
                <a:off x="849688" y="168408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029C21-5F32-41F4-B005-635011233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88" y="1684082"/>
                <a:ext cx="55306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A7CC0433-E0A4-4E70-9B06-093569D526EB}"/>
              </a:ext>
            </a:extLst>
          </p:cNvPr>
          <p:cNvSpPr txBox="1"/>
          <p:nvPr/>
        </p:nvSpPr>
        <p:spPr>
          <a:xfrm>
            <a:off x="725470" y="633025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1.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471DB32-C416-496C-A5A1-3385C4E24E32}"/>
              </a:ext>
            </a:extLst>
          </p:cNvPr>
          <p:cNvSpPr txBox="1"/>
          <p:nvPr/>
        </p:nvSpPr>
        <p:spPr>
          <a:xfrm>
            <a:off x="2010699" y="898139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14cm</a:t>
            </a:r>
            <a:endParaRPr lang="en-GB" sz="1350" dirty="0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49D31C93-5951-4B5E-B297-A68DA616AB90}"/>
              </a:ext>
            </a:extLst>
          </p:cNvPr>
          <p:cNvSpPr/>
          <p:nvPr/>
        </p:nvSpPr>
        <p:spPr>
          <a:xfrm>
            <a:off x="4998967" y="743475"/>
            <a:ext cx="2767935" cy="1244368"/>
          </a:xfrm>
          <a:prstGeom prst="triangle">
            <a:avLst>
              <a:gd name="adj" fmla="val 6667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44988B6-1D67-443D-A986-58F280607603}"/>
              </a:ext>
            </a:extLst>
          </p:cNvPr>
          <p:cNvSpPr txBox="1"/>
          <p:nvPr/>
        </p:nvSpPr>
        <p:spPr>
          <a:xfrm>
            <a:off x="7331206" y="101574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12cm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A695ED3-F467-4AF4-905B-F50A4AB04F92}"/>
                  </a:ext>
                </a:extLst>
              </p:cNvPr>
              <p:cNvSpPr txBox="1"/>
              <p:nvPr/>
            </p:nvSpPr>
            <p:spPr>
              <a:xfrm>
                <a:off x="5246352" y="171489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A695ED3-F467-4AF4-905B-F50A4AB04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352" y="1714892"/>
                <a:ext cx="55306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BB2FCF5-A1C9-4C89-B862-953478C7DEC6}"/>
                  </a:ext>
                </a:extLst>
              </p:cNvPr>
              <p:cNvSpPr txBox="1"/>
              <p:nvPr/>
            </p:nvSpPr>
            <p:spPr>
              <a:xfrm>
                <a:off x="7152931" y="168408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BB2FCF5-A1C9-4C89-B862-953478C7D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931" y="1684082"/>
                <a:ext cx="55306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6341DD6-18E3-4F41-9002-FCEBE5EC5F43}"/>
              </a:ext>
            </a:extLst>
          </p:cNvPr>
          <p:cNvSpPr/>
          <p:nvPr/>
        </p:nvSpPr>
        <p:spPr>
          <a:xfrm rot="603192">
            <a:off x="1188523" y="2908691"/>
            <a:ext cx="2581703" cy="1293927"/>
          </a:xfrm>
          <a:prstGeom prst="triangle">
            <a:avLst>
              <a:gd name="adj" fmla="val 259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F69783-557F-497F-A6CF-D6751C6E9475}"/>
              </a:ext>
            </a:extLst>
          </p:cNvPr>
          <p:cNvSpPr txBox="1"/>
          <p:nvPr/>
        </p:nvSpPr>
        <p:spPr>
          <a:xfrm>
            <a:off x="5485823" y="915368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15cm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/>
              <p:nvPr/>
            </p:nvSpPr>
            <p:spPr>
              <a:xfrm>
                <a:off x="2808602" y="397744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602" y="3977442"/>
                <a:ext cx="55306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EDD4399-460D-448F-A4B1-66A20D257FA6}"/>
                  </a:ext>
                </a:extLst>
              </p:cNvPr>
              <p:cNvSpPr txBox="1"/>
              <p:nvPr/>
            </p:nvSpPr>
            <p:spPr>
              <a:xfrm>
                <a:off x="1722823" y="2902465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EDD4399-460D-448F-A4B1-66A20D257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23" y="2902465"/>
                <a:ext cx="55306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E93BAE9F-0691-4477-B9ED-8390BE918185}"/>
              </a:ext>
            </a:extLst>
          </p:cNvPr>
          <p:cNvSpPr txBox="1"/>
          <p:nvPr/>
        </p:nvSpPr>
        <p:spPr>
          <a:xfrm>
            <a:off x="848293" y="311400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2cm</a:t>
            </a:r>
            <a:endParaRPr lang="en-GB" sz="135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034F43-9876-4EAF-ADDC-E49559873C14}"/>
              </a:ext>
            </a:extLst>
          </p:cNvPr>
          <p:cNvSpPr txBox="1"/>
          <p:nvPr/>
        </p:nvSpPr>
        <p:spPr>
          <a:xfrm>
            <a:off x="4746691" y="640941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2.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186BEB6-5230-4E6C-A822-6D8AF139E4FA}"/>
              </a:ext>
            </a:extLst>
          </p:cNvPr>
          <p:cNvSpPr txBox="1"/>
          <p:nvPr/>
        </p:nvSpPr>
        <p:spPr>
          <a:xfrm>
            <a:off x="648002" y="2693290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3.</a:t>
            </a: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6D4BC3C-FF4D-43A2-9AED-49525AC0A898}"/>
              </a:ext>
            </a:extLst>
          </p:cNvPr>
          <p:cNvSpPr/>
          <p:nvPr/>
        </p:nvSpPr>
        <p:spPr>
          <a:xfrm rot="10972434">
            <a:off x="5527171" y="3004244"/>
            <a:ext cx="2581703" cy="1293927"/>
          </a:xfrm>
          <a:prstGeom prst="triangle">
            <a:avLst>
              <a:gd name="adj" fmla="val 10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3F3ADCF-CE1F-4850-80A1-3F38B6D37F18}"/>
                  </a:ext>
                </a:extLst>
              </p:cNvPr>
              <p:cNvSpPr txBox="1"/>
              <p:nvPr/>
            </p:nvSpPr>
            <p:spPr>
              <a:xfrm>
                <a:off x="5417042" y="376522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3F3ADCF-CE1F-4850-80A1-3F38B6D37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042" y="3765222"/>
                <a:ext cx="553065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/>
              <p:nvPr/>
            </p:nvSpPr>
            <p:spPr>
              <a:xfrm>
                <a:off x="5530958" y="2982855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958" y="2982855"/>
                <a:ext cx="553065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CB14DDD8-2EFD-43BC-BCCB-61F2917057B8}"/>
              </a:ext>
            </a:extLst>
          </p:cNvPr>
          <p:cNvSpPr txBox="1"/>
          <p:nvPr/>
        </p:nvSpPr>
        <p:spPr>
          <a:xfrm>
            <a:off x="6774341" y="362791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23cm</a:t>
            </a:r>
            <a:endParaRPr lang="en-GB" sz="135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C90D94-C71E-45A8-AD46-70682CE728D0}"/>
              </a:ext>
            </a:extLst>
          </p:cNvPr>
          <p:cNvSpPr txBox="1"/>
          <p:nvPr/>
        </p:nvSpPr>
        <p:spPr>
          <a:xfrm>
            <a:off x="4986650" y="2788843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4.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FDA1524-4028-48B0-A78F-84C15C9E99DC}"/>
              </a:ext>
            </a:extLst>
          </p:cNvPr>
          <p:cNvSpPr txBox="1"/>
          <p:nvPr/>
        </p:nvSpPr>
        <p:spPr>
          <a:xfrm>
            <a:off x="6411066" y="257100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17cm</a:t>
            </a:r>
            <a:endParaRPr lang="en-GB" sz="135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87054F-DFF5-4EC4-9FFD-373A87DECF2F}"/>
              </a:ext>
            </a:extLst>
          </p:cNvPr>
          <p:cNvSpPr txBox="1"/>
          <p:nvPr/>
        </p:nvSpPr>
        <p:spPr>
          <a:xfrm>
            <a:off x="1668062" y="4130850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  <a:endParaRPr lang="en-GB" sz="1350" dirty="0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80452149-FA63-42FC-A648-67BF2D109D07}"/>
              </a:ext>
            </a:extLst>
          </p:cNvPr>
          <p:cNvSpPr/>
          <p:nvPr/>
        </p:nvSpPr>
        <p:spPr>
          <a:xfrm rot="21069706">
            <a:off x="5357142" y="4686076"/>
            <a:ext cx="3120280" cy="1293927"/>
          </a:xfrm>
          <a:prstGeom prst="triangle">
            <a:avLst>
              <a:gd name="adj" fmla="val 6811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046CD65-8C75-440C-B1B2-A8223487F262}"/>
                  </a:ext>
                </a:extLst>
              </p:cNvPr>
              <p:cNvSpPr txBox="1"/>
              <p:nvPr/>
            </p:nvSpPr>
            <p:spPr>
              <a:xfrm>
                <a:off x="7961050" y="5467325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046CD65-8C75-440C-B1B2-A8223487F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050" y="5467325"/>
                <a:ext cx="553065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/>
              <p:nvPr/>
            </p:nvSpPr>
            <p:spPr>
              <a:xfrm>
                <a:off x="7051662" y="4732876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89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662" y="4732876"/>
                <a:ext cx="553065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623316DA-CCB5-4F28-8BCC-7E72A60EA32B}"/>
              </a:ext>
            </a:extLst>
          </p:cNvPr>
          <p:cNvSpPr txBox="1"/>
          <p:nvPr/>
        </p:nvSpPr>
        <p:spPr>
          <a:xfrm>
            <a:off x="7036138" y="602736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20.7cm</a:t>
            </a:r>
            <a:endParaRPr lang="en-GB" sz="135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095AE50-856E-46EE-A9B8-7F4F9FB640F7}"/>
              </a:ext>
            </a:extLst>
          </p:cNvPr>
          <p:cNvSpPr txBox="1"/>
          <p:nvPr/>
        </p:nvSpPr>
        <p:spPr>
          <a:xfrm>
            <a:off x="4892198" y="465117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6.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03CB833-D5FA-4419-8841-BBC1D5CE5AE7}"/>
              </a:ext>
            </a:extLst>
          </p:cNvPr>
          <p:cNvSpPr txBox="1"/>
          <p:nvPr/>
        </p:nvSpPr>
        <p:spPr>
          <a:xfrm>
            <a:off x="5808806" y="489223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14.1cm</a:t>
            </a:r>
            <a:endParaRPr lang="en-GB" sz="1350" dirty="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C647EDC9-B4DB-4D74-A9D2-9B1E154CD191}"/>
              </a:ext>
            </a:extLst>
          </p:cNvPr>
          <p:cNvSpPr/>
          <p:nvPr/>
        </p:nvSpPr>
        <p:spPr>
          <a:xfrm rot="10800000">
            <a:off x="1126221" y="5236880"/>
            <a:ext cx="2581703" cy="1293927"/>
          </a:xfrm>
          <a:prstGeom prst="triangle">
            <a:avLst>
              <a:gd name="adj" fmla="val 10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1B93BE-85D5-457E-AA91-2E98CFA18CD3}"/>
                  </a:ext>
                </a:extLst>
              </p:cNvPr>
              <p:cNvSpPr txBox="1"/>
              <p:nvPr/>
            </p:nvSpPr>
            <p:spPr>
              <a:xfrm>
                <a:off x="2946333" y="5216224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1B93BE-85D5-457E-AA91-2E98CFA18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333" y="5216224"/>
                <a:ext cx="553065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/>
              <p:nvPr/>
            </p:nvSpPr>
            <p:spPr>
              <a:xfrm>
                <a:off x="1130008" y="5215491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102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008" y="5215491"/>
                <a:ext cx="553065" cy="338554"/>
              </a:xfrm>
              <a:prstGeom prst="rect">
                <a:avLst/>
              </a:prstGeom>
              <a:blipFill>
                <a:blip r:embed="rId13"/>
                <a:stretch>
                  <a:fillRect r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4BD49D6C-14A7-41AC-8744-9945EADD4D1E}"/>
              </a:ext>
            </a:extLst>
          </p:cNvPr>
          <p:cNvSpPr txBox="1"/>
          <p:nvPr/>
        </p:nvSpPr>
        <p:spPr>
          <a:xfrm>
            <a:off x="2373391" y="5860553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17.3cm</a:t>
            </a:r>
            <a:endParaRPr lang="en-GB" sz="135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DED5026-C099-47B1-A570-1098BD21BB72}"/>
              </a:ext>
            </a:extLst>
          </p:cNvPr>
          <p:cNvSpPr txBox="1"/>
          <p:nvPr/>
        </p:nvSpPr>
        <p:spPr>
          <a:xfrm>
            <a:off x="585700" y="502147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5.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91C783-24E9-4B97-86CD-991FA8C0230A}"/>
              </a:ext>
            </a:extLst>
          </p:cNvPr>
          <p:cNvSpPr txBox="1"/>
          <p:nvPr/>
        </p:nvSpPr>
        <p:spPr>
          <a:xfrm>
            <a:off x="377963" y="5586351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8.6cm</a:t>
            </a:r>
            <a:endParaRPr lang="en-GB" sz="135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A76FC0-E5AE-4FB6-BFDD-F1557FFFB377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11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2046022" y="110757"/>
            <a:ext cx="449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Sine Rule: Missing Angle </a:t>
            </a:r>
            <a:r>
              <a:rPr lang="en-GB" sz="2400" b="1" dirty="0">
                <a:solidFill>
                  <a:srgbClr val="FF0000"/>
                </a:solidFill>
              </a:rPr>
              <a:t>Answers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FF7628A9-37C0-474C-9396-F37923EA2974}"/>
              </a:ext>
            </a:extLst>
          </p:cNvPr>
          <p:cNvSpPr/>
          <p:nvPr/>
        </p:nvSpPr>
        <p:spPr>
          <a:xfrm>
            <a:off x="1211301" y="728393"/>
            <a:ext cx="2112707" cy="1305233"/>
          </a:xfrm>
          <a:prstGeom prst="triangle">
            <a:avLst>
              <a:gd name="adj" fmla="val 2434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959DB8-DE6F-427E-BC4A-E04D8634E85B}"/>
              </a:ext>
            </a:extLst>
          </p:cNvPr>
          <p:cNvSpPr txBox="1"/>
          <p:nvPr/>
        </p:nvSpPr>
        <p:spPr>
          <a:xfrm>
            <a:off x="722085" y="107784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/>
              <p:nvPr/>
            </p:nvSpPr>
            <p:spPr>
              <a:xfrm>
                <a:off x="2580160" y="1741196"/>
                <a:ext cx="553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2093F2-5C79-4DF8-AE93-B169E417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160" y="1741196"/>
                <a:ext cx="553065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029C21-5F32-41F4-B005-635011233675}"/>
                  </a:ext>
                </a:extLst>
              </p:cNvPr>
              <p:cNvSpPr txBox="1"/>
              <p:nvPr/>
            </p:nvSpPr>
            <p:spPr>
              <a:xfrm>
                <a:off x="1193684" y="1698616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029C21-5F32-41F4-B005-635011233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684" y="1698616"/>
                <a:ext cx="55306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A7CC0433-E0A4-4E70-9B06-093569D526EB}"/>
              </a:ext>
            </a:extLst>
          </p:cNvPr>
          <p:cNvSpPr txBox="1"/>
          <p:nvPr/>
        </p:nvSpPr>
        <p:spPr>
          <a:xfrm>
            <a:off x="725470" y="633025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471DB32-C416-496C-A5A1-3385C4E24E32}"/>
                  </a:ext>
                </a:extLst>
              </p:cNvPr>
              <p:cNvSpPr txBox="1"/>
              <p:nvPr/>
            </p:nvSpPr>
            <p:spPr>
              <a:xfrm>
                <a:off x="1625917" y="1404662"/>
                <a:ext cx="1050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471DB32-C416-496C-A5A1-3385C4E24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917" y="1404662"/>
                <a:ext cx="105082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49D31C93-5951-4B5E-B297-A68DA616AB90}"/>
              </a:ext>
            </a:extLst>
          </p:cNvPr>
          <p:cNvSpPr/>
          <p:nvPr/>
        </p:nvSpPr>
        <p:spPr>
          <a:xfrm>
            <a:off x="4998967" y="743475"/>
            <a:ext cx="2767935" cy="1244368"/>
          </a:xfrm>
          <a:prstGeom prst="triangle">
            <a:avLst>
              <a:gd name="adj" fmla="val 6667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44988B6-1D67-443D-A986-58F280607603}"/>
              </a:ext>
            </a:extLst>
          </p:cNvPr>
          <p:cNvSpPr txBox="1"/>
          <p:nvPr/>
        </p:nvSpPr>
        <p:spPr>
          <a:xfrm>
            <a:off x="7331206" y="1015742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12cm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A695ED3-F467-4AF4-905B-F50A4AB04F92}"/>
                  </a:ext>
                </a:extLst>
              </p:cNvPr>
              <p:cNvSpPr txBox="1"/>
              <p:nvPr/>
            </p:nvSpPr>
            <p:spPr>
              <a:xfrm>
                <a:off x="5246352" y="171489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A695ED3-F467-4AF4-905B-F50A4AB04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352" y="1714892"/>
                <a:ext cx="55306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BB2FCF5-A1C9-4C89-B862-953478C7DEC6}"/>
                  </a:ext>
                </a:extLst>
              </p:cNvPr>
              <p:cNvSpPr txBox="1"/>
              <p:nvPr/>
            </p:nvSpPr>
            <p:spPr>
              <a:xfrm>
                <a:off x="7152931" y="168408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BB2FCF5-A1C9-4C89-B862-953478C7D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931" y="1684082"/>
                <a:ext cx="55306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6341DD6-18E3-4F41-9002-FCEBE5EC5F43}"/>
              </a:ext>
            </a:extLst>
          </p:cNvPr>
          <p:cNvSpPr/>
          <p:nvPr/>
        </p:nvSpPr>
        <p:spPr>
          <a:xfrm rot="603192">
            <a:off x="1188523" y="2908691"/>
            <a:ext cx="2581703" cy="1293927"/>
          </a:xfrm>
          <a:prstGeom prst="triangle">
            <a:avLst>
              <a:gd name="adj" fmla="val 259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F69783-557F-497F-A6CF-D6751C6E9475}"/>
              </a:ext>
            </a:extLst>
          </p:cNvPr>
          <p:cNvSpPr txBox="1"/>
          <p:nvPr/>
        </p:nvSpPr>
        <p:spPr>
          <a:xfrm>
            <a:off x="5485823" y="915368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15cm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/>
              <p:nvPr/>
            </p:nvSpPr>
            <p:spPr>
              <a:xfrm>
                <a:off x="2808602" y="397744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95503-5398-440B-8A79-43E01379B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602" y="3977442"/>
                <a:ext cx="55306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EDD4399-460D-448F-A4B1-66A20D257FA6}"/>
                  </a:ext>
                </a:extLst>
              </p:cNvPr>
              <p:cNvSpPr txBox="1"/>
              <p:nvPr/>
            </p:nvSpPr>
            <p:spPr>
              <a:xfrm>
                <a:off x="1722823" y="2902465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EDD4399-460D-448F-A4B1-66A20D257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23" y="2902465"/>
                <a:ext cx="553065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E93BAE9F-0691-4477-B9ED-8390BE918185}"/>
              </a:ext>
            </a:extLst>
          </p:cNvPr>
          <p:cNvSpPr txBox="1"/>
          <p:nvPr/>
        </p:nvSpPr>
        <p:spPr>
          <a:xfrm>
            <a:off x="848293" y="311400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2cm</a:t>
            </a:r>
            <a:endParaRPr lang="en-GB" sz="135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034F43-9876-4EAF-ADDC-E49559873C14}"/>
              </a:ext>
            </a:extLst>
          </p:cNvPr>
          <p:cNvSpPr txBox="1"/>
          <p:nvPr/>
        </p:nvSpPr>
        <p:spPr>
          <a:xfrm>
            <a:off x="4746691" y="640941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2.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186BEB6-5230-4E6C-A822-6D8AF139E4FA}"/>
              </a:ext>
            </a:extLst>
          </p:cNvPr>
          <p:cNvSpPr txBox="1"/>
          <p:nvPr/>
        </p:nvSpPr>
        <p:spPr>
          <a:xfrm>
            <a:off x="648002" y="2693290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3.</a:t>
            </a: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6D4BC3C-FF4D-43A2-9AED-49525AC0A898}"/>
              </a:ext>
            </a:extLst>
          </p:cNvPr>
          <p:cNvSpPr/>
          <p:nvPr/>
        </p:nvSpPr>
        <p:spPr>
          <a:xfrm rot="10972434">
            <a:off x="5527171" y="3004244"/>
            <a:ext cx="2581703" cy="1293927"/>
          </a:xfrm>
          <a:prstGeom prst="triangle">
            <a:avLst>
              <a:gd name="adj" fmla="val 10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3F3ADCF-CE1F-4850-80A1-3F38B6D37F18}"/>
                  </a:ext>
                </a:extLst>
              </p:cNvPr>
              <p:cNvSpPr txBox="1"/>
              <p:nvPr/>
            </p:nvSpPr>
            <p:spPr>
              <a:xfrm>
                <a:off x="5417042" y="3765222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3F3ADCF-CE1F-4850-80A1-3F38B6D37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042" y="3765222"/>
                <a:ext cx="553065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/>
              <p:nvPr/>
            </p:nvSpPr>
            <p:spPr>
              <a:xfrm>
                <a:off x="5530958" y="2982855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84179E5-3CA1-49B7-987D-EAB50BBD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958" y="2982855"/>
                <a:ext cx="553065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CB14DDD8-2EFD-43BC-BCCB-61F2917057B8}"/>
              </a:ext>
            </a:extLst>
          </p:cNvPr>
          <p:cNvSpPr txBox="1"/>
          <p:nvPr/>
        </p:nvSpPr>
        <p:spPr>
          <a:xfrm>
            <a:off x="6774341" y="3627917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23cm</a:t>
            </a:r>
            <a:endParaRPr lang="en-GB" sz="135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8C90D94-C71E-45A8-AD46-70682CE728D0}"/>
              </a:ext>
            </a:extLst>
          </p:cNvPr>
          <p:cNvSpPr txBox="1"/>
          <p:nvPr/>
        </p:nvSpPr>
        <p:spPr>
          <a:xfrm>
            <a:off x="4986650" y="2788843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4.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FDA1524-4028-48B0-A78F-84C15C9E99DC}"/>
              </a:ext>
            </a:extLst>
          </p:cNvPr>
          <p:cNvSpPr txBox="1"/>
          <p:nvPr/>
        </p:nvSpPr>
        <p:spPr>
          <a:xfrm>
            <a:off x="6411066" y="2571004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17cm</a:t>
            </a:r>
            <a:endParaRPr lang="en-GB" sz="135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87054F-DFF5-4EC4-9FFD-373A87DECF2F}"/>
              </a:ext>
            </a:extLst>
          </p:cNvPr>
          <p:cNvSpPr txBox="1"/>
          <p:nvPr/>
        </p:nvSpPr>
        <p:spPr>
          <a:xfrm>
            <a:off x="1668062" y="4130850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  <a:endParaRPr lang="en-GB" sz="1350" dirty="0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80452149-FA63-42FC-A648-67BF2D109D07}"/>
              </a:ext>
            </a:extLst>
          </p:cNvPr>
          <p:cNvSpPr/>
          <p:nvPr/>
        </p:nvSpPr>
        <p:spPr>
          <a:xfrm rot="21069706">
            <a:off x="5357142" y="4667608"/>
            <a:ext cx="3120280" cy="1293927"/>
          </a:xfrm>
          <a:prstGeom prst="triangle">
            <a:avLst>
              <a:gd name="adj" fmla="val 6811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046CD65-8C75-440C-B1B2-A8223487F262}"/>
                  </a:ext>
                </a:extLst>
              </p:cNvPr>
              <p:cNvSpPr txBox="1"/>
              <p:nvPr/>
            </p:nvSpPr>
            <p:spPr>
              <a:xfrm>
                <a:off x="7961050" y="5448857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046CD65-8C75-440C-B1B2-A8223487F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050" y="5448857"/>
                <a:ext cx="553065" cy="338554"/>
              </a:xfrm>
              <a:prstGeom prst="rect">
                <a:avLst/>
              </a:prstGeom>
              <a:blipFill>
                <a:blip r:embed="rId1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/>
              <p:nvPr/>
            </p:nvSpPr>
            <p:spPr>
              <a:xfrm>
                <a:off x="7051662" y="4714408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89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20210C7-D53A-4913-A5E6-70E1E7189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662" y="4714408"/>
                <a:ext cx="553065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623316DA-CCB5-4F28-8BCC-7E72A60EA32B}"/>
              </a:ext>
            </a:extLst>
          </p:cNvPr>
          <p:cNvSpPr txBox="1"/>
          <p:nvPr/>
        </p:nvSpPr>
        <p:spPr>
          <a:xfrm>
            <a:off x="7036138" y="600889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20.7cm</a:t>
            </a:r>
            <a:endParaRPr lang="en-GB" sz="135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095AE50-856E-46EE-A9B8-7F4F9FB640F7}"/>
              </a:ext>
            </a:extLst>
          </p:cNvPr>
          <p:cNvSpPr txBox="1"/>
          <p:nvPr/>
        </p:nvSpPr>
        <p:spPr>
          <a:xfrm>
            <a:off x="4892198" y="4632711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6.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03CB833-D5FA-4419-8841-BBC1D5CE5AE7}"/>
              </a:ext>
            </a:extLst>
          </p:cNvPr>
          <p:cNvSpPr txBox="1"/>
          <p:nvPr/>
        </p:nvSpPr>
        <p:spPr>
          <a:xfrm>
            <a:off x="5808806" y="4873766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14.1cm</a:t>
            </a:r>
            <a:endParaRPr lang="en-GB" sz="1350" dirty="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C647EDC9-B4DB-4D74-A9D2-9B1E154CD191}"/>
              </a:ext>
            </a:extLst>
          </p:cNvPr>
          <p:cNvSpPr/>
          <p:nvPr/>
        </p:nvSpPr>
        <p:spPr>
          <a:xfrm rot="10800000">
            <a:off x="1126221" y="5236880"/>
            <a:ext cx="2581703" cy="1293927"/>
          </a:xfrm>
          <a:prstGeom prst="triangle">
            <a:avLst>
              <a:gd name="adj" fmla="val 10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1B93BE-85D5-457E-AA91-2E98CFA18CD3}"/>
                  </a:ext>
                </a:extLst>
              </p:cNvPr>
              <p:cNvSpPr txBox="1"/>
              <p:nvPr/>
            </p:nvSpPr>
            <p:spPr>
              <a:xfrm>
                <a:off x="2946333" y="5216224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1B93BE-85D5-457E-AA91-2E98CFA18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333" y="5216224"/>
                <a:ext cx="553065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/>
              <p:nvPr/>
            </p:nvSpPr>
            <p:spPr>
              <a:xfrm>
                <a:off x="1130008" y="5215491"/>
                <a:ext cx="553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102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E8C936-A5E5-49B7-9475-8ACFC2ABD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008" y="5215491"/>
                <a:ext cx="553065" cy="338554"/>
              </a:xfrm>
              <a:prstGeom prst="rect">
                <a:avLst/>
              </a:prstGeom>
              <a:blipFill>
                <a:blip r:embed="rId14"/>
                <a:stretch>
                  <a:fillRect r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4BD49D6C-14A7-41AC-8744-9945EADD4D1E}"/>
              </a:ext>
            </a:extLst>
          </p:cNvPr>
          <p:cNvSpPr txBox="1"/>
          <p:nvPr/>
        </p:nvSpPr>
        <p:spPr>
          <a:xfrm>
            <a:off x="2373391" y="5860553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17.3cm</a:t>
            </a:r>
            <a:endParaRPr lang="en-GB" sz="135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DED5026-C099-47B1-A570-1098BD21BB72}"/>
              </a:ext>
            </a:extLst>
          </p:cNvPr>
          <p:cNvSpPr txBox="1"/>
          <p:nvPr/>
        </p:nvSpPr>
        <p:spPr>
          <a:xfrm>
            <a:off x="585700" y="5021479"/>
            <a:ext cx="559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Dyslexie" panose="02000000000000000000" pitchFamily="2" charset="0"/>
              </a:rPr>
              <a:t>5.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91C783-24E9-4B97-86CD-991FA8C0230A}"/>
              </a:ext>
            </a:extLst>
          </p:cNvPr>
          <p:cNvSpPr txBox="1"/>
          <p:nvPr/>
        </p:nvSpPr>
        <p:spPr>
          <a:xfrm>
            <a:off x="377963" y="5586351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8.6cm</a:t>
            </a:r>
            <a:endParaRPr lang="en-GB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D0553F4-7944-438A-869C-E9913D7C5C1E}"/>
                  </a:ext>
                </a:extLst>
              </p:cNvPr>
              <p:cNvSpPr txBox="1"/>
              <p:nvPr/>
            </p:nvSpPr>
            <p:spPr>
              <a:xfrm>
                <a:off x="6063196" y="1424555"/>
                <a:ext cx="1050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D0553F4-7944-438A-869C-E9913D7C5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196" y="1424555"/>
                <a:ext cx="1050823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16672C4-207F-43EF-A094-15DAE57086E2}"/>
                  </a:ext>
                </a:extLst>
              </p:cNvPr>
              <p:cNvSpPr txBox="1"/>
              <p:nvPr/>
            </p:nvSpPr>
            <p:spPr>
              <a:xfrm>
                <a:off x="1722823" y="3525530"/>
                <a:ext cx="1050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16672C4-207F-43EF-A094-15DAE5708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23" y="3525530"/>
                <a:ext cx="1050823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D222266-7EA6-4122-9C9D-F5F43FD673EB}"/>
                  </a:ext>
                </a:extLst>
              </p:cNvPr>
              <p:cNvSpPr txBox="1"/>
              <p:nvPr/>
            </p:nvSpPr>
            <p:spPr>
              <a:xfrm>
                <a:off x="5934369" y="3143205"/>
                <a:ext cx="1050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D222266-7EA6-4122-9C9D-F5F43FD67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369" y="3143205"/>
                <a:ext cx="1050823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332EE65-29EC-48CE-B690-92129F51DB4D}"/>
                  </a:ext>
                </a:extLst>
              </p:cNvPr>
              <p:cNvSpPr txBox="1"/>
              <p:nvPr/>
            </p:nvSpPr>
            <p:spPr>
              <a:xfrm>
                <a:off x="6718194" y="5291092"/>
                <a:ext cx="1050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332EE65-29EC-48CE-B690-92129F51D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194" y="5291092"/>
                <a:ext cx="1050823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9A6A6B4-5CD8-48BC-8E2A-F92C10107FA2}"/>
                  </a:ext>
                </a:extLst>
              </p:cNvPr>
              <p:cNvSpPr txBox="1"/>
              <p:nvPr/>
            </p:nvSpPr>
            <p:spPr>
              <a:xfrm>
                <a:off x="1529337" y="5422122"/>
                <a:ext cx="1050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9A6A6B4-5CD8-48BC-8E2A-F92C10107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337" y="5422122"/>
                <a:ext cx="1050823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B5A347EB-02C3-4512-9A73-F01D3976F0C5}"/>
              </a:ext>
            </a:extLst>
          </p:cNvPr>
          <p:cNvSpPr txBox="1"/>
          <p:nvPr/>
        </p:nvSpPr>
        <p:spPr>
          <a:xfrm>
            <a:off x="2529748" y="933890"/>
            <a:ext cx="10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14cm</a:t>
            </a:r>
            <a:endParaRPr lang="en-GB" sz="135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7331443-9575-4837-87CE-AECEA45CC3F9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5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104F2BB-9A01-4062-B5A8-95B9EC2B32DA}"/>
              </a:ext>
            </a:extLst>
          </p:cNvPr>
          <p:cNvGrpSpPr/>
          <p:nvPr/>
        </p:nvGrpSpPr>
        <p:grpSpPr>
          <a:xfrm>
            <a:off x="1243319" y="675523"/>
            <a:ext cx="6657361" cy="3052916"/>
            <a:chOff x="1306768" y="1563329"/>
            <a:chExt cx="6155915" cy="28167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00808C2-BE71-4818-B210-2D636D5A0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6768" y="1690689"/>
              <a:ext cx="6155915" cy="268937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5BE19A-D6E1-4D7F-9226-B6449791F243}"/>
                </a:ext>
              </a:extLst>
            </p:cNvPr>
            <p:cNvSpPr/>
            <p:nvPr/>
          </p:nvSpPr>
          <p:spPr>
            <a:xfrm>
              <a:off x="1306768" y="1563329"/>
              <a:ext cx="1805142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9181C6-2310-4C4A-B09E-DE2B865BE0C5}"/>
              </a:ext>
            </a:extLst>
          </p:cNvPr>
          <p:cNvGrpSpPr/>
          <p:nvPr/>
        </p:nvGrpSpPr>
        <p:grpSpPr>
          <a:xfrm>
            <a:off x="800867" y="3773293"/>
            <a:ext cx="6956784" cy="2914876"/>
            <a:chOff x="1686078" y="4147278"/>
            <a:chExt cx="6038696" cy="25543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B60176D-51AB-4251-B6B3-F96F5891B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980" t="7097"/>
            <a:stretch/>
          </p:blipFill>
          <p:spPr>
            <a:xfrm>
              <a:off x="2300748" y="4277032"/>
              <a:ext cx="5424026" cy="242462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5B4C69-7F78-428B-8BB4-8768BABF1EE6}"/>
                </a:ext>
              </a:extLst>
            </p:cNvPr>
            <p:cNvSpPr/>
            <p:nvPr/>
          </p:nvSpPr>
          <p:spPr>
            <a:xfrm>
              <a:off x="1686078" y="4147278"/>
              <a:ext cx="1952185" cy="9910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5A07AD1-A804-482C-B0C0-727450843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2452"/>
            <a:ext cx="7886700" cy="1325563"/>
          </a:xfrm>
        </p:spPr>
        <p:txBody>
          <a:bodyPr/>
          <a:lstStyle/>
          <a:p>
            <a:r>
              <a:rPr lang="en-GB" b="1" dirty="0">
                <a:latin typeface="+mn-lt"/>
              </a:rPr>
              <a:t>Challenge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ABF83-7985-45C7-A97E-448D959E4909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8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1638</TotalTime>
  <Words>156</Words>
  <Application>Microsoft Office PowerPoint</Application>
  <PresentationFormat>On-screen Show (4:3)</PresentationFormat>
  <Paragraphs>81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Dyslexie</vt:lpstr>
      <vt:lpstr>Office Theme</vt:lpstr>
      <vt:lpstr>Worked example</vt:lpstr>
      <vt:lpstr>PowerPoint Presentation</vt:lpstr>
      <vt:lpstr>PowerPoint Presentation</vt:lpstr>
      <vt:lpstr>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90</cp:revision>
  <dcterms:created xsi:type="dcterms:W3CDTF">2018-01-26T08:52:52Z</dcterms:created>
  <dcterms:modified xsi:type="dcterms:W3CDTF">2019-07-22T14:54:42Z</dcterms:modified>
</cp:coreProperties>
</file>