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30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07" autoAdjust="0"/>
    <p:restoredTop sz="89362" autoAdjust="0"/>
  </p:normalViewPr>
  <p:slideViewPr>
    <p:cSldViewPr snapToGrid="0">
      <p:cViewPr varScale="1">
        <p:scale>
          <a:sx n="64" d="100"/>
          <a:sy n="64" d="100"/>
        </p:scale>
        <p:origin x="162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2A451-1D68-4C67-BE54-8E146B936B11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91062-EF12-46A9-B437-7769B7E470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418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346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175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9023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4116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89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683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108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7854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6789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814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5475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95939-B29A-4B1C-9214-A2E5F705DF7E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33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148" y="207272"/>
            <a:ext cx="32101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Worked Example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9030" y="207271"/>
            <a:ext cx="21400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Your Turn</a:t>
            </a: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3253251" y="0"/>
            <a:ext cx="0" cy="68580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>
          <a:xfrm>
            <a:off x="49425" y="1023576"/>
            <a:ext cx="91440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A944944-E635-41E3-8DA4-5CC8ADAB9CED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C9740C1-13FA-434E-B503-8C6BFAD68657}"/>
              </a:ext>
            </a:extLst>
          </p:cNvPr>
          <p:cNvCxnSpPr>
            <a:cxnSpLocks/>
          </p:cNvCxnSpPr>
          <p:nvPr/>
        </p:nvCxnSpPr>
        <p:spPr>
          <a:xfrm>
            <a:off x="6208812" y="0"/>
            <a:ext cx="0" cy="68580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5750890-C003-4A07-9EE8-AFD49DC26597}"/>
              </a:ext>
            </a:extLst>
          </p:cNvPr>
          <p:cNvSpPr txBox="1"/>
          <p:nvPr/>
        </p:nvSpPr>
        <p:spPr>
          <a:xfrm>
            <a:off x="3650894" y="-46296"/>
            <a:ext cx="21400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Reflective Process</a:t>
            </a:r>
          </a:p>
        </p:txBody>
      </p:sp>
    </p:spTree>
    <p:extLst>
      <p:ext uri="{BB962C8B-B14F-4D97-AF65-F5344CB8AC3E}">
        <p14:creationId xmlns:p14="http://schemas.microsoft.com/office/powerpoint/2010/main" val="27774862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1616</TotalTime>
  <Words>8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Barton</dc:creator>
  <cp:lastModifiedBy>Berwick, Chris</cp:lastModifiedBy>
  <cp:revision>84</cp:revision>
  <dcterms:created xsi:type="dcterms:W3CDTF">2018-01-26T08:52:52Z</dcterms:created>
  <dcterms:modified xsi:type="dcterms:W3CDTF">2019-07-22T17:42:38Z</dcterms:modified>
</cp:coreProperties>
</file>