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83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56B1-14D4-49FF-8CEA-50090C31CBD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05108-0D45-4E2A-AF2E-ECC1FF537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6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7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0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26C6-139D-479A-86EE-E09E23FBC4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23869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40972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7094160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2472447" y="33975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37781" y="57616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4373366" y="32285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by Fading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7384007" y="48763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71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54299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51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10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App-Packaging.com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Berwick</dc:creator>
  <cp:lastModifiedBy>Berwick, Chris</cp:lastModifiedBy>
  <cp:revision>107</cp:revision>
  <dcterms:created xsi:type="dcterms:W3CDTF">2017-11-02T09:40:58Z</dcterms:created>
  <dcterms:modified xsi:type="dcterms:W3CDTF">2019-07-22T17:44:03Z</dcterms:modified>
</cp:coreProperties>
</file>