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858" r:id="rId2"/>
    <p:sldId id="18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D32D-0644-4940-9814-699618777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1B148-62FC-4BF4-A0EC-33926CED2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42AF2-6F37-444C-8DEA-94EA41B7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B8450-CC03-4B8C-8D20-7FD7B0EB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B89C0-9022-438F-9685-6FE0E83A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9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A791-F9CB-4BD7-B2CE-FB9248A9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AD12-9B5C-4475-BA77-5155BD2F0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187F9-0631-446F-B38E-02948487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57535-A671-4880-BE56-B99F00CD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FFA1-FF45-4086-8402-92C22D4E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88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861F-7CB8-4498-A0AD-AFC489F63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AB389-BD23-4523-B147-95719DF0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FCA0A-6326-45C2-B24A-B3869233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D45A-E1E3-468B-ABAE-5F5FDA39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0ED94-FD03-4775-863A-C41C94BF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0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3EDB-3641-4116-BBDA-1196BF73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7448B-91BD-449E-82D7-43F2CD7C9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024C8-1A89-4144-BC5A-B9923B4BA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98B1-FAC5-4EE5-82BF-933D2D81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98A51-C850-418B-B3F5-7FD551960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864AA-6DDE-4FD1-91FF-F414C5CB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4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627F-46C4-430E-9484-A08C8A854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BFF1F-26CF-4215-89A3-7CB2DA7ED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AF558-A2AB-46F7-B23F-F36F05D6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F631C6-605A-4FB1-B9EB-FE696B973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262C0-D6D3-4EDD-AD63-1AF11EDB4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4177DC-033F-43CC-BA4C-3262D26BA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943355-6E3A-4D10-A92D-EBAB477E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0E500-15D2-49CD-86E7-C093B0A20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86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6922-4780-48A7-BB8E-B003D75A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E1CBA-2D2F-42F3-9CC8-0755FF98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B05C1-7052-4D4A-8B49-3FB8D4E9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774BA-B742-4020-8887-5B63372B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6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93FB2-E679-4E33-B176-19CE9DDBA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62BEB-757B-43DD-AC6E-5D45A2AB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788B0-EF14-42C5-BA91-DC9BE501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44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B88D-C6E3-4784-A3AC-BC1AAC5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A6DF-5799-49CA-8339-C3E2D620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90A61-D24E-4695-8974-AB26B38E4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192BE-9FD5-40C0-9134-A062AF63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2F8F7-73A7-4E2D-BFAC-191464EA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777EB-0643-484C-B5D8-CD3D6A10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95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A2CC-F1B8-4BE0-B98B-D9DAAD10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2FC0CE-C89C-4DA1-805B-1638B065E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FFACC-6761-4B8B-82D6-55F1F0B2E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5CF6B-4E8A-4924-B8DC-74A9972EE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43F20-4EDC-4D38-853B-F6C5CA62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E9DC9-4180-4DC7-A349-98E5F7E0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19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72F5-D564-46BD-8681-AA39550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71A37-E2BE-4860-84C9-68883140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70AF3-444B-4322-8498-F5EE3190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2DE8F-0BAF-4DF3-97C5-CF4C55D60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58DDC-E465-4B85-9671-51A43D93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4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A80A0-7C7A-4426-AA96-42A9060E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DAF56-A2AD-449F-B7E4-C48BD3B3A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7EB17-4680-4D34-B993-AF4DFF4C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54F46-D902-4581-A7C3-2C141A4D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6FFC8-F9A4-4576-9B16-D9CD4525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3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CBAB4-BE6A-4B18-A6E6-E17A522E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046ED-7B7A-409D-BB8D-261C17649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0E626-71FA-46C9-B763-5C47499EA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C9C98-5FBB-497A-B311-B7A843497114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2CB0B-6076-4921-8415-B7DE2D526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CD0DA-F6E8-427A-B8E3-20D0F501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8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562E75F-0DFE-41F9-8985-DF7B6D1F89C1}"/>
              </a:ext>
            </a:extLst>
          </p:cNvPr>
          <p:cNvCxnSpPr/>
          <p:nvPr/>
        </p:nvCxnSpPr>
        <p:spPr>
          <a:xfrm>
            <a:off x="2925948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0DD324-6F24-479C-AA31-01FAE8424650}"/>
              </a:ext>
            </a:extLst>
          </p:cNvPr>
          <p:cNvCxnSpPr/>
          <p:nvPr/>
        </p:nvCxnSpPr>
        <p:spPr>
          <a:xfrm>
            <a:off x="5806650" y="-1909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BE806A-BB7A-470D-BF2D-E00947FE98E6}"/>
              </a:ext>
            </a:extLst>
          </p:cNvPr>
          <p:cNvCxnSpPr/>
          <p:nvPr/>
        </p:nvCxnSpPr>
        <p:spPr>
          <a:xfrm>
            <a:off x="8973315" y="31944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C74113-6078-4A92-A55B-A531ECC828E4}"/>
              </a:ext>
            </a:extLst>
          </p:cNvPr>
          <p:cNvCxnSpPr>
            <a:cxnSpLocks/>
          </p:cNvCxnSpPr>
          <p:nvPr/>
        </p:nvCxnSpPr>
        <p:spPr>
          <a:xfrm flipV="1">
            <a:off x="0" y="476314"/>
            <a:ext cx="12192000" cy="455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79B99B5-894A-4DDD-B276-420CE9806B61}"/>
              </a:ext>
            </a:extLst>
          </p:cNvPr>
          <p:cNvSpPr txBox="1"/>
          <p:nvPr/>
        </p:nvSpPr>
        <p:spPr>
          <a:xfrm>
            <a:off x="9405183" y="-19090"/>
            <a:ext cx="2607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Reflective Process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CFBD26-5634-4EA5-853A-001E57F3DECB}"/>
              </a:ext>
            </a:extLst>
          </p:cNvPr>
          <p:cNvSpPr txBox="1"/>
          <p:nvPr/>
        </p:nvSpPr>
        <p:spPr>
          <a:xfrm>
            <a:off x="58286" y="37410"/>
            <a:ext cx="260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E29409-414D-4FF3-9C18-F1D9F59F848C}"/>
              </a:ext>
            </a:extLst>
          </p:cNvPr>
          <p:cNvSpPr txBox="1"/>
          <p:nvPr/>
        </p:nvSpPr>
        <p:spPr>
          <a:xfrm>
            <a:off x="2874724" y="24379"/>
            <a:ext cx="2894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Worked Example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AD884-9F50-451D-B845-A73F4EB44F6E}"/>
              </a:ext>
            </a:extLst>
          </p:cNvPr>
          <p:cNvSpPr txBox="1"/>
          <p:nvPr/>
        </p:nvSpPr>
        <p:spPr>
          <a:xfrm>
            <a:off x="9831481" y="4258138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E78104-8E6E-41BA-AFE0-87128F778D87}"/>
                  </a:ext>
                </a:extLst>
              </p:cNvPr>
              <p:cNvSpPr txBox="1"/>
              <p:nvPr/>
            </p:nvSpPr>
            <p:spPr>
              <a:xfrm>
                <a:off x="2945276" y="499075"/>
                <a:ext cx="2877314" cy="1448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2060"/>
                    </a:solidFill>
                  </a:rPr>
                  <a:t>Write the following expression as a single fraction in its simplest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E78104-8E6E-41BA-AFE0-87128F778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276" y="499075"/>
                <a:ext cx="2877314" cy="1448345"/>
              </a:xfrm>
              <a:prstGeom prst="rect">
                <a:avLst/>
              </a:prstGeom>
              <a:blipFill>
                <a:blip r:embed="rId2"/>
                <a:stretch>
                  <a:fillRect l="-1695" t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0DE9A4-C751-4AD4-8252-F1F67A3128E6}"/>
                  </a:ext>
                </a:extLst>
              </p:cNvPr>
              <p:cNvSpPr txBox="1"/>
              <p:nvPr/>
            </p:nvSpPr>
            <p:spPr>
              <a:xfrm>
                <a:off x="5816610" y="495155"/>
                <a:ext cx="2877314" cy="1472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2060"/>
                    </a:solidFill>
                  </a:rPr>
                  <a:t>Write the following expression as a single fraction in its simplest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0DE9A4-C751-4AD4-8252-F1F67A312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610" y="495155"/>
                <a:ext cx="2877314" cy="1472198"/>
              </a:xfrm>
              <a:prstGeom prst="rect">
                <a:avLst/>
              </a:prstGeom>
              <a:blipFill>
                <a:blip r:embed="rId3"/>
                <a:stretch>
                  <a:fillRect l="-1695" t="-2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502189-72C2-4317-9ABE-7E9CD8D64325}"/>
                  </a:ext>
                </a:extLst>
              </p:cNvPr>
              <p:cNvSpPr txBox="1"/>
              <p:nvPr/>
            </p:nvSpPr>
            <p:spPr>
              <a:xfrm>
                <a:off x="8983275" y="4680498"/>
                <a:ext cx="2877314" cy="1448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Write the following expression as a single fraction in its simplest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502189-72C2-4317-9ABE-7E9CD8D64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275" y="4680498"/>
                <a:ext cx="2877314" cy="1448345"/>
              </a:xfrm>
              <a:prstGeom prst="rect">
                <a:avLst/>
              </a:prstGeom>
              <a:blipFill>
                <a:blip r:embed="rId4"/>
                <a:stretch>
                  <a:fillRect l="-1907" t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35236C-5091-4013-A87B-EB5285EFAB6C}"/>
                  </a:ext>
                </a:extLst>
              </p:cNvPr>
              <p:cNvSpPr txBox="1"/>
              <p:nvPr/>
            </p:nvSpPr>
            <p:spPr>
              <a:xfrm>
                <a:off x="48634" y="534258"/>
                <a:ext cx="2877314" cy="1514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Write the following expression as a single fraction in its simplest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35236C-5091-4013-A87B-EB5285EFA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4" y="534258"/>
                <a:ext cx="2877314" cy="1514902"/>
              </a:xfrm>
              <a:prstGeom prst="rect">
                <a:avLst/>
              </a:prstGeom>
              <a:blipFill>
                <a:blip r:embed="rId5"/>
                <a:stretch>
                  <a:fillRect l="-1907" t="-24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F5B33B5-9E66-405A-B1E2-02F98B34BE8B}"/>
              </a:ext>
            </a:extLst>
          </p:cNvPr>
          <p:cNvSpPr txBox="1"/>
          <p:nvPr/>
        </p:nvSpPr>
        <p:spPr>
          <a:xfrm>
            <a:off x="5773180" y="19871"/>
            <a:ext cx="2894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Worked 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9061A6-7C2D-4EAF-AEDB-C8F131C5AC20}"/>
                  </a:ext>
                </a:extLst>
              </p:cNvPr>
              <p:cNvSpPr txBox="1"/>
              <p:nvPr/>
            </p:nvSpPr>
            <p:spPr>
              <a:xfrm>
                <a:off x="0" y="4955619"/>
                <a:ext cx="2906621" cy="1925142"/>
              </a:xfrm>
              <a:prstGeom prst="rect">
                <a:avLst/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Mr Berwick’s tip:</a:t>
                </a:r>
              </a:p>
              <a:p>
                <a:r>
                  <a:rPr lang="en-GB" dirty="0"/>
                  <a:t>To find the LCM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put it into a fraction and FULLY simplify.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GB" dirty="0"/>
                  <a:t> and the LCM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=6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9061A6-7C2D-4EAF-AEDB-C8F131C5A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5619"/>
                <a:ext cx="2906621" cy="1925142"/>
              </a:xfrm>
              <a:prstGeom prst="rect">
                <a:avLst/>
              </a:prstGeom>
              <a:blipFill>
                <a:blip r:embed="rId6"/>
                <a:stretch>
                  <a:fillRect l="-1035" t="-932"/>
                </a:stretch>
              </a:blipFill>
              <a:ln w="38100"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1541E08-DE30-4E20-AFEE-8B5686E97A53}"/>
              </a:ext>
            </a:extLst>
          </p:cNvPr>
          <p:cNvSpPr txBox="1"/>
          <p:nvPr/>
        </p:nvSpPr>
        <p:spPr>
          <a:xfrm>
            <a:off x="8973315" y="534258"/>
            <a:ext cx="315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Factorise the denominators (if you can)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A2950B-5357-4649-B525-8093634E34DA}"/>
              </a:ext>
            </a:extLst>
          </p:cNvPr>
          <p:cNvSpPr txBox="1"/>
          <p:nvPr/>
        </p:nvSpPr>
        <p:spPr>
          <a:xfrm>
            <a:off x="8976702" y="1102996"/>
            <a:ext cx="3334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Replace the expressions with their factorised versions (if you can)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D0306A-4574-4C2C-92DE-6BC04742EAA1}"/>
              </a:ext>
            </a:extLst>
          </p:cNvPr>
          <p:cNvSpPr txBox="1"/>
          <p:nvPr/>
        </p:nvSpPr>
        <p:spPr>
          <a:xfrm>
            <a:off x="8973315" y="1907110"/>
            <a:ext cx="3150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Choose a common denominator and make each fraction have the common denominator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BB3C4F-8D12-4EE0-9026-4904BF003CA2}"/>
              </a:ext>
            </a:extLst>
          </p:cNvPr>
          <p:cNvSpPr txBox="1"/>
          <p:nvPr/>
        </p:nvSpPr>
        <p:spPr>
          <a:xfrm>
            <a:off x="8976703" y="2989242"/>
            <a:ext cx="315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Put into one fraction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D76A4B-99EB-457C-82AC-0D7BF6D074EA}"/>
              </a:ext>
            </a:extLst>
          </p:cNvPr>
          <p:cNvSpPr txBox="1"/>
          <p:nvPr/>
        </p:nvSpPr>
        <p:spPr>
          <a:xfrm>
            <a:off x="8957376" y="3292105"/>
            <a:ext cx="315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Clean up the numerator if you can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619073-3D01-4E07-AED8-A1CFC57DF08E}"/>
              </a:ext>
            </a:extLst>
          </p:cNvPr>
          <p:cNvSpPr txBox="1"/>
          <p:nvPr/>
        </p:nvSpPr>
        <p:spPr>
          <a:xfrm>
            <a:off x="8989254" y="3880493"/>
            <a:ext cx="315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Simplify again if you can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42C663-A4B7-4EC4-83C7-C4A25D0D795A}"/>
              </a:ext>
            </a:extLst>
          </p:cNvPr>
          <p:cNvCxnSpPr/>
          <p:nvPr/>
        </p:nvCxnSpPr>
        <p:spPr>
          <a:xfrm>
            <a:off x="8961060" y="4680498"/>
            <a:ext cx="32249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F60183E-699D-4DAE-8638-DD4C4CA77AE4}"/>
              </a:ext>
            </a:extLst>
          </p:cNvPr>
          <p:cNvCxnSpPr/>
          <p:nvPr/>
        </p:nvCxnSpPr>
        <p:spPr>
          <a:xfrm>
            <a:off x="8983275" y="4299683"/>
            <a:ext cx="32249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E82CC91-F438-4328-A305-176736475637}"/>
                  </a:ext>
                </a:extLst>
              </p:cNvPr>
              <p:cNvSpPr/>
              <p:nvPr/>
            </p:nvSpPr>
            <p:spPr>
              <a:xfrm>
                <a:off x="9564165" y="6178701"/>
                <a:ext cx="1715534" cy="661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E82CC91-F438-4328-A305-1767364756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4165" y="6178701"/>
                <a:ext cx="1715534" cy="6619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F7876F3-D757-43A6-BD4C-927A9F1FE994}"/>
              </a:ext>
            </a:extLst>
          </p:cNvPr>
          <p:cNvSpPr txBox="1"/>
          <p:nvPr/>
        </p:nvSpPr>
        <p:spPr>
          <a:xfrm>
            <a:off x="2987341" y="4955619"/>
            <a:ext cx="2809350" cy="193899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1500" b="1" dirty="0"/>
              <a:t>Things to watch out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You may be able to simplify further.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When performing a subtraction you must remember that you are subtracting the whole fraction.</a:t>
            </a:r>
          </a:p>
        </p:txBody>
      </p:sp>
    </p:spTree>
    <p:extLst>
      <p:ext uri="{BB962C8B-B14F-4D97-AF65-F5344CB8AC3E}">
        <p14:creationId xmlns:p14="http://schemas.microsoft.com/office/powerpoint/2010/main" val="403724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6" grpId="0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A5D4-E155-4811-818B-EF2070DA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18" y="126586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/>
              <p:nvPr/>
            </p:nvSpPr>
            <p:spPr>
              <a:xfrm>
                <a:off x="225287" y="1616765"/>
                <a:ext cx="3697356" cy="347402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𝑥𝑦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7" y="1616765"/>
                <a:ext cx="3697356" cy="3474028"/>
              </a:xfrm>
              <a:prstGeom prst="rect">
                <a:avLst/>
              </a:prstGeom>
              <a:blipFill>
                <a:blip r:embed="rId2"/>
                <a:stretch>
                  <a:fillRect l="-2467" t="-69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/>
              <p:nvPr/>
            </p:nvSpPr>
            <p:spPr>
              <a:xfrm>
                <a:off x="4075043" y="1616765"/>
                <a:ext cx="3916018" cy="3298275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043" y="1616765"/>
                <a:ext cx="3916018" cy="3298275"/>
              </a:xfrm>
              <a:prstGeom prst="rect">
                <a:avLst/>
              </a:prstGeom>
              <a:blipFill>
                <a:blip r:embed="rId3"/>
                <a:stretch>
                  <a:fillRect l="-2326" t="-737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/>
              <p:nvPr/>
            </p:nvSpPr>
            <p:spPr>
              <a:xfrm>
                <a:off x="8153400" y="1616765"/>
                <a:ext cx="3916017" cy="170053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+27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+11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1616765"/>
                <a:ext cx="3916017" cy="1700530"/>
              </a:xfrm>
              <a:prstGeom prst="rect">
                <a:avLst/>
              </a:prstGeom>
              <a:blipFill>
                <a:blip r:embed="rId4"/>
                <a:stretch>
                  <a:fillRect l="-2329" t="-1423" b="-2847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9">
            <a:extLst>
              <a:ext uri="{FF2B5EF4-FFF2-40B4-BE49-F238E27FC236}">
                <a16:creationId xmlns:a16="http://schemas.microsoft.com/office/drawing/2014/main" id="{9CC67BF8-BD04-45D5-A9A1-361487F7AB1B}"/>
              </a:ext>
            </a:extLst>
          </p:cNvPr>
          <p:cNvSpPr txBox="1"/>
          <p:nvPr/>
        </p:nvSpPr>
        <p:spPr>
          <a:xfrm>
            <a:off x="10458892" y="6488668"/>
            <a:ext cx="173310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/>
              <p:nvPr/>
            </p:nvSpPr>
            <p:spPr>
              <a:xfrm>
                <a:off x="2571564" y="2090867"/>
                <a:ext cx="1259632" cy="597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𝒙𝒚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090867"/>
                <a:ext cx="1259632" cy="5971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/>
              <p:nvPr/>
            </p:nvSpPr>
            <p:spPr>
              <a:xfrm>
                <a:off x="2571564" y="2638347"/>
                <a:ext cx="1259632" cy="597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𝒙𝒚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638347"/>
                <a:ext cx="1259632" cy="5971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/>
              <p:nvPr/>
            </p:nvSpPr>
            <p:spPr>
              <a:xfrm>
                <a:off x="2571564" y="3180078"/>
                <a:ext cx="1259632" cy="597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180078"/>
                <a:ext cx="1259632" cy="5971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/>
              <p:nvPr/>
            </p:nvSpPr>
            <p:spPr>
              <a:xfrm>
                <a:off x="2571564" y="3777229"/>
                <a:ext cx="1259632" cy="56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777229"/>
                <a:ext cx="1259632" cy="569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/>
              <p:nvPr/>
            </p:nvSpPr>
            <p:spPr>
              <a:xfrm>
                <a:off x="6346779" y="2159541"/>
                <a:ext cx="1538264" cy="630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79" y="2159541"/>
                <a:ext cx="1538264" cy="6301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F220BD-DDE4-4AB7-A49F-D1C14C80091E}"/>
                  </a:ext>
                </a:extLst>
              </p:cNvPr>
              <p:cNvSpPr txBox="1"/>
              <p:nvPr/>
            </p:nvSpPr>
            <p:spPr>
              <a:xfrm>
                <a:off x="2571564" y="4434588"/>
                <a:ext cx="1259632" cy="608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sSup>
                            <m:sSupPr>
                              <m:ctrlP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F220BD-DDE4-4AB7-A49F-D1C14C800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4434588"/>
                <a:ext cx="1259632" cy="6082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5D3DDB-912A-42BB-AFCC-3F3F56A51072}"/>
                  </a:ext>
                </a:extLst>
              </p:cNvPr>
              <p:cNvSpPr txBox="1"/>
              <p:nvPr/>
            </p:nvSpPr>
            <p:spPr>
              <a:xfrm>
                <a:off x="6346779" y="2687113"/>
                <a:ext cx="1538264" cy="630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5D3DDB-912A-42BB-AFCC-3F3F56A51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79" y="2687113"/>
                <a:ext cx="1538264" cy="63017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51B3AA-64AE-4AD3-A85B-5BE8C2D728A6}"/>
                  </a:ext>
                </a:extLst>
              </p:cNvPr>
              <p:cNvSpPr txBox="1"/>
              <p:nvPr/>
            </p:nvSpPr>
            <p:spPr>
              <a:xfrm>
                <a:off x="6346779" y="3225628"/>
                <a:ext cx="1538264" cy="630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51B3AA-64AE-4AD3-A85B-5BE8C2D72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79" y="3225628"/>
                <a:ext cx="1538264" cy="6301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F3F026-FEDC-4328-B469-7776F01A999F}"/>
                  </a:ext>
                </a:extLst>
              </p:cNvPr>
              <p:cNvSpPr txBox="1"/>
              <p:nvPr/>
            </p:nvSpPr>
            <p:spPr>
              <a:xfrm>
                <a:off x="6346779" y="3736949"/>
                <a:ext cx="1538264" cy="62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F3F026-FEDC-4328-B469-7776F01A9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79" y="3736949"/>
                <a:ext cx="1538264" cy="6292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4CA39B-0BB6-4994-8BC8-4AB774CEC0D9}"/>
                  </a:ext>
                </a:extLst>
              </p:cNvPr>
              <p:cNvSpPr txBox="1"/>
              <p:nvPr/>
            </p:nvSpPr>
            <p:spPr>
              <a:xfrm>
                <a:off x="6346779" y="4255543"/>
                <a:ext cx="1538264" cy="686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4CA39B-0BB6-4994-8BC8-4AB774CEC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79" y="4255543"/>
                <a:ext cx="1538264" cy="68679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DCF6EBD-FF7A-499B-A478-922E79A682DA}"/>
                  </a:ext>
                </a:extLst>
              </p:cNvPr>
              <p:cNvSpPr txBox="1"/>
              <p:nvPr/>
            </p:nvSpPr>
            <p:spPr>
              <a:xfrm>
                <a:off x="10262797" y="2029618"/>
                <a:ext cx="1538264" cy="686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DCF6EBD-FF7A-499B-A478-922E79A68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2797" y="2029618"/>
                <a:ext cx="1538264" cy="68679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D3066F6-A625-4C57-BECD-84672606FC35}"/>
                  </a:ext>
                </a:extLst>
              </p:cNvPr>
              <p:cNvSpPr txBox="1"/>
              <p:nvPr/>
            </p:nvSpPr>
            <p:spPr>
              <a:xfrm>
                <a:off x="10665331" y="2687113"/>
                <a:ext cx="1538264" cy="606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D3066F6-A625-4C57-BECD-84672606F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5331" y="2687113"/>
                <a:ext cx="1538264" cy="60638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EA36FB-C920-4E5E-9EFD-085DD2DDF6C4}"/>
                  </a:ext>
                </a:extLst>
              </p:cNvPr>
              <p:cNvSpPr txBox="1"/>
              <p:nvPr/>
            </p:nvSpPr>
            <p:spPr>
              <a:xfrm>
                <a:off x="225287" y="5327374"/>
                <a:ext cx="6732104" cy="894347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Challenge- Express the following as a fraction in its simplest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EA36FB-C920-4E5E-9EFD-085DD2DDF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7" y="5327374"/>
                <a:ext cx="6732104" cy="894347"/>
              </a:xfrm>
              <a:prstGeom prst="rect">
                <a:avLst/>
              </a:prstGeom>
              <a:blipFill>
                <a:blip r:embed="rId17"/>
                <a:stretch>
                  <a:fillRect l="-723" t="-3356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9D7BABD-6D2D-4E89-B006-C4E13AB24C22}"/>
                  </a:ext>
                </a:extLst>
              </p:cNvPr>
              <p:cNvSpPr txBox="1"/>
              <p:nvPr/>
            </p:nvSpPr>
            <p:spPr>
              <a:xfrm>
                <a:off x="7115911" y="5438939"/>
                <a:ext cx="2329575" cy="686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sSup>
                            <m:sSupPr>
                              <m:ctrlP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9D7BABD-6D2D-4E89-B006-C4E13AB24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911" y="5438939"/>
                <a:ext cx="2329575" cy="68679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52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301</Words>
  <Application>Microsoft Office PowerPoint</Application>
  <PresentationFormat>Widescreen</PresentationFormat>
  <Paragraphs>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Berwick, Chris</dc:creator>
  <cp:lastModifiedBy>Berwick, Chris</cp:lastModifiedBy>
  <cp:revision>55</cp:revision>
  <dcterms:created xsi:type="dcterms:W3CDTF">2019-04-01T20:17:19Z</dcterms:created>
  <dcterms:modified xsi:type="dcterms:W3CDTF">2019-10-06T08:33:03Z</dcterms:modified>
</cp:coreProperties>
</file>