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2" r:id="rId2"/>
    <p:sldId id="303" r:id="rId3"/>
    <p:sldId id="54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30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22.png"/><Relationship Id="rId12" Type="http://schemas.openxmlformats.org/officeDocument/2006/relationships/image" Target="../media/image220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0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6.png"/><Relationship Id="rId5" Type="http://schemas.openxmlformats.org/officeDocument/2006/relationships/image" Target="../media/image15.png"/><Relationship Id="rId15" Type="http://schemas.openxmlformats.org/officeDocument/2006/relationships/image" Target="../media/image250.png"/><Relationship Id="rId10" Type="http://schemas.openxmlformats.org/officeDocument/2006/relationships/image" Target="../media/image25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Relationship Id="rId14" Type="http://schemas.openxmlformats.org/officeDocument/2006/relationships/image" Target="../media/image2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583" y="215983"/>
            <a:ext cx="321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0152" y="215983"/>
            <a:ext cx="321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49425" y="1023576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D6FC8E-304D-4CD4-8E77-F6CAE7D84D4B}"/>
                  </a:ext>
                </a:extLst>
              </p:cNvPr>
              <p:cNvSpPr txBox="1"/>
              <p:nvPr/>
            </p:nvSpPr>
            <p:spPr>
              <a:xfrm>
                <a:off x="594583" y="1110258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D6FC8E-304D-4CD4-8E77-F6CAE7D84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83" y="1110258"/>
                <a:ext cx="3028971" cy="1107996"/>
              </a:xfrm>
              <a:prstGeom prst="rect">
                <a:avLst/>
              </a:prstGeom>
              <a:blipFill>
                <a:blip r:embed="rId2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DC3C3B-E1F1-4717-A2BC-5D03B81BC5CD}"/>
                  </a:ext>
                </a:extLst>
              </p:cNvPr>
              <p:cNvSpPr txBox="1"/>
              <p:nvPr/>
            </p:nvSpPr>
            <p:spPr>
              <a:xfrm>
                <a:off x="5100152" y="1110258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DC3C3B-E1F1-4717-A2BC-5D03B81BC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152" y="1110258"/>
                <a:ext cx="3028971" cy="1107996"/>
              </a:xfrm>
              <a:prstGeom prst="rect">
                <a:avLst/>
              </a:prstGeom>
              <a:blipFill>
                <a:blip r:embed="rId3"/>
                <a:stretch>
                  <a:fillRect l="-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B1C089-E0C1-4E52-A12D-FF9F36F03263}"/>
                  </a:ext>
                </a:extLst>
              </p:cNvPr>
              <p:cNvSpPr txBox="1"/>
              <p:nvPr/>
            </p:nvSpPr>
            <p:spPr>
              <a:xfrm>
                <a:off x="594583" y="4185995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B1C089-E0C1-4E52-A12D-FF9F36F03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83" y="4185995"/>
                <a:ext cx="3028971" cy="1107996"/>
              </a:xfrm>
              <a:prstGeom prst="rect">
                <a:avLst/>
              </a:prstGeom>
              <a:blipFill>
                <a:blip r:embed="rId4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3E4AA7-A63E-421D-93FD-13464B59F008}"/>
                  </a:ext>
                </a:extLst>
              </p:cNvPr>
              <p:cNvSpPr txBox="1"/>
              <p:nvPr/>
            </p:nvSpPr>
            <p:spPr>
              <a:xfrm>
                <a:off x="5100152" y="4185995"/>
                <a:ext cx="302897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and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simplify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8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3E4AA7-A63E-421D-93FD-13464B59F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152" y="4185995"/>
                <a:ext cx="3028971" cy="1107996"/>
              </a:xfrm>
              <a:prstGeom prst="rect">
                <a:avLst/>
              </a:prstGeom>
              <a:blipFill>
                <a:blip r:embed="rId5"/>
                <a:stretch>
                  <a:fillRect l="-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90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5567701" cy="630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Expand and simplify the following: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/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/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/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/>
              <p:nvPr/>
            </p:nvSpPr>
            <p:spPr>
              <a:xfrm>
                <a:off x="358226" y="2508967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26" y="2508967"/>
                <a:ext cx="2704330" cy="738664"/>
              </a:xfrm>
              <a:prstGeom prst="rect">
                <a:avLst/>
              </a:prstGeom>
              <a:blipFill>
                <a:blip r:embed="rId5"/>
                <a:stretch>
                  <a:fillRect l="-2257" r="-36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/>
              <p:nvPr/>
            </p:nvSpPr>
            <p:spPr>
              <a:xfrm>
                <a:off x="390558" y="3021404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58" y="3021404"/>
                <a:ext cx="2704330" cy="738664"/>
              </a:xfrm>
              <a:prstGeom prst="rect">
                <a:avLst/>
              </a:prstGeom>
              <a:blipFill>
                <a:blip r:embed="rId6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/>
              <p:nvPr/>
            </p:nvSpPr>
            <p:spPr>
              <a:xfrm>
                <a:off x="414555" y="5756379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5" y="5756379"/>
                <a:ext cx="2704330" cy="738664"/>
              </a:xfrm>
              <a:prstGeom prst="rect">
                <a:avLst/>
              </a:prstGeom>
              <a:blipFill>
                <a:blip r:embed="rId7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/>
              <p:nvPr/>
            </p:nvSpPr>
            <p:spPr>
              <a:xfrm>
                <a:off x="390558" y="3570017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58" y="3570017"/>
                <a:ext cx="2704330" cy="738664"/>
              </a:xfrm>
              <a:prstGeom prst="rect">
                <a:avLst/>
              </a:prstGeom>
              <a:blipFill>
                <a:blip r:embed="rId8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/>
              <p:nvPr/>
            </p:nvSpPr>
            <p:spPr>
              <a:xfrm>
                <a:off x="414555" y="4127573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5" y="4127573"/>
                <a:ext cx="2704330" cy="738664"/>
              </a:xfrm>
              <a:prstGeom prst="rect">
                <a:avLst/>
              </a:prstGeom>
              <a:blipFill>
                <a:blip r:embed="rId9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/>
              <p:nvPr/>
            </p:nvSpPr>
            <p:spPr>
              <a:xfrm>
                <a:off x="414555" y="4684450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5" y="4684450"/>
                <a:ext cx="2704330" cy="738664"/>
              </a:xfrm>
              <a:prstGeom prst="rect">
                <a:avLst/>
              </a:prstGeom>
              <a:blipFill>
                <a:blip r:embed="rId10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/>
              <p:nvPr/>
            </p:nvSpPr>
            <p:spPr>
              <a:xfrm>
                <a:off x="414555" y="5242006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5" y="5242006"/>
                <a:ext cx="2704330" cy="738664"/>
              </a:xfrm>
              <a:prstGeom prst="rect">
                <a:avLst/>
              </a:prstGeom>
              <a:blipFill>
                <a:blip r:embed="rId11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98FAD5F-CCAC-4C64-84B8-D402CBE1B14C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5567701" cy="630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Expand and simplify the following: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/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CB6D67-9E9F-43E7-BDD3-E46448DD5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906204"/>
                <a:ext cx="2956066" cy="738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/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1A196-3E9B-4F09-AB6C-190B16A30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431672"/>
                <a:ext cx="2933624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/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CBF1B8-3E32-4D32-9CC2-A256EAF87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43" y="1986363"/>
                <a:ext cx="2933624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/>
              <p:nvPr/>
            </p:nvSpPr>
            <p:spPr>
              <a:xfrm>
                <a:off x="358226" y="2508967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5E24A1-0DA5-4D11-A698-D13378DF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26" y="2508967"/>
                <a:ext cx="2704330" cy="738664"/>
              </a:xfrm>
              <a:prstGeom prst="rect">
                <a:avLst/>
              </a:prstGeom>
              <a:blipFill>
                <a:blip r:embed="rId5"/>
                <a:stretch>
                  <a:fillRect l="-2257" r="-36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/>
              <p:nvPr/>
            </p:nvSpPr>
            <p:spPr>
              <a:xfrm>
                <a:off x="390558" y="3021404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F31FCE-89BE-4BD5-B884-50755A744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58" y="3021404"/>
                <a:ext cx="2704330" cy="738664"/>
              </a:xfrm>
              <a:prstGeom prst="rect">
                <a:avLst/>
              </a:prstGeom>
              <a:blipFill>
                <a:blip r:embed="rId6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/>
              <p:nvPr/>
            </p:nvSpPr>
            <p:spPr>
              <a:xfrm>
                <a:off x="422890" y="5831283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B12147-2077-4B72-966F-C209951E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90" y="5831283"/>
                <a:ext cx="2704330" cy="738664"/>
              </a:xfrm>
              <a:prstGeom prst="rect">
                <a:avLst/>
              </a:prstGeom>
              <a:blipFill>
                <a:blip r:embed="rId7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/>
              <p:nvPr/>
            </p:nvSpPr>
            <p:spPr>
              <a:xfrm>
                <a:off x="390558" y="3586262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D7FCD2-0204-4BFF-9F35-14CFB9D96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58" y="3586262"/>
                <a:ext cx="2704330" cy="738664"/>
              </a:xfrm>
              <a:prstGeom prst="rect">
                <a:avLst/>
              </a:prstGeom>
              <a:blipFill>
                <a:blip r:embed="rId8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/>
              <p:nvPr/>
            </p:nvSpPr>
            <p:spPr>
              <a:xfrm>
                <a:off x="414555" y="4143818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7155D-BC95-4527-8E75-61F5DF3C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5" y="4143818"/>
                <a:ext cx="2704330" cy="738664"/>
              </a:xfrm>
              <a:prstGeom prst="rect">
                <a:avLst/>
              </a:prstGeom>
              <a:blipFill>
                <a:blip r:embed="rId9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/>
              <p:nvPr/>
            </p:nvSpPr>
            <p:spPr>
              <a:xfrm>
                <a:off x="414555" y="4700695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975BE8D-AB3E-4501-A031-242D38878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5" y="4700695"/>
                <a:ext cx="2704330" cy="738664"/>
              </a:xfrm>
              <a:prstGeom prst="rect">
                <a:avLst/>
              </a:prstGeom>
              <a:blipFill>
                <a:blip r:embed="rId10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/>
              <p:nvPr/>
            </p:nvSpPr>
            <p:spPr>
              <a:xfrm>
                <a:off x="414555" y="5258251"/>
                <a:ext cx="270433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433F96-BF9B-4B47-9254-895F716D9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5" y="5258251"/>
                <a:ext cx="2704330" cy="738664"/>
              </a:xfrm>
              <a:prstGeom prst="rect">
                <a:avLst/>
              </a:prstGeom>
              <a:blipFill>
                <a:blip r:embed="rId11"/>
                <a:stretch>
                  <a:fillRect l="-2027" r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79B5B8-56E2-4D3D-90FD-C464B501E441}"/>
                  </a:ext>
                </a:extLst>
              </p:cNvPr>
              <p:cNvSpPr txBox="1"/>
              <p:nvPr/>
            </p:nvSpPr>
            <p:spPr>
              <a:xfrm>
                <a:off x="3406992" y="869792"/>
                <a:ext cx="9476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79B5B8-56E2-4D3D-90FD-C464B501E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992" y="869792"/>
                <a:ext cx="947632" cy="738664"/>
              </a:xfrm>
              <a:prstGeom prst="rect">
                <a:avLst/>
              </a:prstGeom>
              <a:blipFill>
                <a:blip r:embed="rId12"/>
                <a:stretch>
                  <a:fillRect l="-8387" r="-7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98DC8BE-CD6A-467C-95C7-99EE417294D7}"/>
                  </a:ext>
                </a:extLst>
              </p:cNvPr>
              <p:cNvSpPr txBox="1"/>
              <p:nvPr/>
            </p:nvSpPr>
            <p:spPr>
              <a:xfrm>
                <a:off x="3435785" y="1993881"/>
                <a:ext cx="9476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98DC8BE-CD6A-467C-95C7-99EE41729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785" y="1993881"/>
                <a:ext cx="947632" cy="738664"/>
              </a:xfrm>
              <a:prstGeom prst="rect">
                <a:avLst/>
              </a:prstGeom>
              <a:blipFill>
                <a:blip r:embed="rId13"/>
                <a:stretch>
                  <a:fillRect l="-8387" r="-7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9372D9-6380-4888-B544-F1578F832595}"/>
                  </a:ext>
                </a:extLst>
              </p:cNvPr>
              <p:cNvSpPr txBox="1"/>
              <p:nvPr/>
            </p:nvSpPr>
            <p:spPr>
              <a:xfrm>
                <a:off x="3435785" y="1402075"/>
                <a:ext cx="9476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79372D9-6380-4888-B544-F1578F832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785" y="1402075"/>
                <a:ext cx="947632" cy="738664"/>
              </a:xfrm>
              <a:prstGeom prst="rect">
                <a:avLst/>
              </a:prstGeom>
              <a:blipFill>
                <a:blip r:embed="rId14"/>
                <a:stretch>
                  <a:fillRect l="-8387" r="-7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58BC38-0F4C-4EFD-9238-6C51710E3F6E}"/>
                  </a:ext>
                </a:extLst>
              </p:cNvPr>
              <p:cNvSpPr txBox="1"/>
              <p:nvPr/>
            </p:nvSpPr>
            <p:spPr>
              <a:xfrm>
                <a:off x="3475641" y="2508967"/>
                <a:ext cx="9476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58BC38-0F4C-4EFD-9238-6C51710E3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641" y="2508967"/>
                <a:ext cx="947632" cy="738664"/>
              </a:xfrm>
              <a:prstGeom prst="rect">
                <a:avLst/>
              </a:prstGeom>
              <a:blipFill>
                <a:blip r:embed="rId15"/>
                <a:stretch>
                  <a:fillRect l="-7051" r="-7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238CB6-DFA3-4762-BAE6-FEBD4BAC8027}"/>
                  </a:ext>
                </a:extLst>
              </p:cNvPr>
              <p:cNvSpPr txBox="1"/>
              <p:nvPr/>
            </p:nvSpPr>
            <p:spPr>
              <a:xfrm>
                <a:off x="3475641" y="3039482"/>
                <a:ext cx="9476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238CB6-DFA3-4762-BAE6-FEBD4BAC8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641" y="3039482"/>
                <a:ext cx="947632" cy="738664"/>
              </a:xfrm>
              <a:prstGeom prst="rect">
                <a:avLst/>
              </a:prstGeom>
              <a:blipFill>
                <a:blip r:embed="rId16"/>
                <a:stretch>
                  <a:fillRect l="-7051" r="-7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02EC855-937D-47A5-9188-DB4108F91B91}"/>
                  </a:ext>
                </a:extLst>
              </p:cNvPr>
              <p:cNvSpPr txBox="1"/>
              <p:nvPr/>
            </p:nvSpPr>
            <p:spPr>
              <a:xfrm>
                <a:off x="3475641" y="5838077"/>
                <a:ext cx="100694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02EC855-937D-47A5-9188-DB4108F91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641" y="5838077"/>
                <a:ext cx="1006942" cy="738664"/>
              </a:xfrm>
              <a:prstGeom prst="rect">
                <a:avLst/>
              </a:prstGeom>
              <a:blipFill>
                <a:blip r:embed="rId17"/>
                <a:stretch>
                  <a:fillRect l="-1212" r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182B01-8806-40FB-9BD5-439C390CA131}"/>
                  </a:ext>
                </a:extLst>
              </p:cNvPr>
              <p:cNvSpPr txBox="1"/>
              <p:nvPr/>
            </p:nvSpPr>
            <p:spPr>
              <a:xfrm>
                <a:off x="3560600" y="3586262"/>
                <a:ext cx="77771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182B01-8806-40FB-9BD5-439C390CA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600" y="3586262"/>
                <a:ext cx="777713" cy="738664"/>
              </a:xfrm>
              <a:prstGeom prst="rect">
                <a:avLst/>
              </a:prstGeom>
              <a:blipFill>
                <a:blip r:embed="rId18"/>
                <a:stretch>
                  <a:fillRect l="-4688" r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FF34C65-439D-4172-84B6-54028EF4D792}"/>
                  </a:ext>
                </a:extLst>
              </p:cNvPr>
              <p:cNvSpPr txBox="1"/>
              <p:nvPr/>
            </p:nvSpPr>
            <p:spPr>
              <a:xfrm>
                <a:off x="3489769" y="4152883"/>
                <a:ext cx="84016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FF34C65-439D-4172-84B6-54028EF4D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769" y="4152883"/>
                <a:ext cx="840166" cy="738664"/>
              </a:xfrm>
              <a:prstGeom prst="rect">
                <a:avLst/>
              </a:prstGeom>
              <a:blipFill>
                <a:blip r:embed="rId19"/>
                <a:stretch>
                  <a:fillRect l="-725" r="-50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7418C52-0046-4719-A5D3-41E520AD6264}"/>
                  </a:ext>
                </a:extLst>
              </p:cNvPr>
              <p:cNvSpPr txBox="1"/>
              <p:nvPr/>
            </p:nvSpPr>
            <p:spPr>
              <a:xfrm>
                <a:off x="3520371" y="4678425"/>
                <a:ext cx="94102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7418C52-0046-4719-A5D3-41E520AD6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371" y="4678425"/>
                <a:ext cx="941027" cy="73866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E3B7BF-46C2-4BAC-9C89-41B51424DF97}"/>
                  </a:ext>
                </a:extLst>
              </p:cNvPr>
              <p:cNvSpPr txBox="1"/>
              <p:nvPr/>
            </p:nvSpPr>
            <p:spPr>
              <a:xfrm>
                <a:off x="3544368" y="5258251"/>
                <a:ext cx="9476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E3B7BF-46C2-4BAC-9C89-41B51424D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368" y="5258251"/>
                <a:ext cx="947632" cy="738664"/>
              </a:xfrm>
              <a:prstGeom prst="rect">
                <a:avLst/>
              </a:prstGeom>
              <a:blipFill>
                <a:blip r:embed="rId21"/>
                <a:stretch>
                  <a:fillRect l="-7051" r="-7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20E82481-26BD-4943-9E8E-02BEEB2FA4CE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297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1630</TotalTime>
  <Words>286</Words>
  <Application>Microsoft Office PowerPoint</Application>
  <PresentationFormat>On-screen Show (4:3)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87</cp:revision>
  <dcterms:created xsi:type="dcterms:W3CDTF">2018-01-26T08:52:52Z</dcterms:created>
  <dcterms:modified xsi:type="dcterms:W3CDTF">2019-10-06T15:28:46Z</dcterms:modified>
</cp:coreProperties>
</file>