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542" r:id="rId2"/>
    <p:sldId id="303" r:id="rId3"/>
    <p:sldId id="541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89362" autoAdjust="0"/>
  </p:normalViewPr>
  <p:slideViewPr>
    <p:cSldViewPr snapToGrid="0">
      <p:cViewPr varScale="1">
        <p:scale>
          <a:sx n="64" d="100"/>
          <a:sy n="64" d="100"/>
        </p:scale>
        <p:origin x="162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4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7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02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11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78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1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7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13.png"/><Relationship Id="rId21" Type="http://schemas.openxmlformats.org/officeDocument/2006/relationships/image" Target="../media/image36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../media/image12.png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6.png"/><Relationship Id="rId5" Type="http://schemas.openxmlformats.org/officeDocument/2006/relationships/image" Target="../media/image15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image" Target="../media/image14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583" y="215983"/>
            <a:ext cx="3210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Worked Examples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00152" y="215983"/>
            <a:ext cx="3210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Turn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398019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49425" y="1023576"/>
            <a:ext cx="9144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056FFE4-8601-4323-89DD-1190B9D3741B}"/>
                  </a:ext>
                </a:extLst>
              </p:cNvPr>
              <p:cNvSpPr txBox="1"/>
              <p:nvPr/>
            </p:nvSpPr>
            <p:spPr>
              <a:xfrm>
                <a:off x="540481" y="1270336"/>
                <a:ext cx="302897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Expand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and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simplify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056FFE4-8601-4323-89DD-1190B9D374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81" y="1270336"/>
                <a:ext cx="3028971" cy="1107996"/>
              </a:xfrm>
              <a:prstGeom prst="rect">
                <a:avLst/>
              </a:prstGeom>
              <a:blipFill>
                <a:blip r:embed="rId2"/>
                <a:stretch>
                  <a:fillRect l="-2414" r="-3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F29B589-DC02-49F0-90FA-5431F8377F2B}"/>
                  </a:ext>
                </a:extLst>
              </p:cNvPr>
              <p:cNvSpPr txBox="1"/>
              <p:nvPr/>
            </p:nvSpPr>
            <p:spPr>
              <a:xfrm>
                <a:off x="5046050" y="1270336"/>
                <a:ext cx="302897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Expand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and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simplify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F29B589-DC02-49F0-90FA-5431F8377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6050" y="1270336"/>
                <a:ext cx="3028971" cy="1107996"/>
              </a:xfrm>
              <a:prstGeom prst="rect">
                <a:avLst/>
              </a:prstGeom>
              <a:blipFill>
                <a:blip r:embed="rId3"/>
                <a:stretch>
                  <a:fillRect l="-2414" r="-3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B84435-FF59-4AA2-B0E3-008AF0738013}"/>
                  </a:ext>
                </a:extLst>
              </p:cNvPr>
              <p:cNvSpPr txBox="1"/>
              <p:nvPr/>
            </p:nvSpPr>
            <p:spPr>
              <a:xfrm>
                <a:off x="540481" y="4346073"/>
                <a:ext cx="302897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Expand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and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simplify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B84435-FF59-4AA2-B0E3-008AF07380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81" y="4346073"/>
                <a:ext cx="3028971" cy="1107996"/>
              </a:xfrm>
              <a:prstGeom prst="rect">
                <a:avLst/>
              </a:prstGeom>
              <a:blipFill>
                <a:blip r:embed="rId4"/>
                <a:stretch>
                  <a:fillRect l="-2414" r="-3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26CAFFA-CB78-48AE-BDFC-8B7C30C1425A}"/>
                  </a:ext>
                </a:extLst>
              </p:cNvPr>
              <p:cNvSpPr txBox="1"/>
              <p:nvPr/>
            </p:nvSpPr>
            <p:spPr>
              <a:xfrm>
                <a:off x="5046050" y="4346073"/>
                <a:ext cx="302897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Expand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and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simplify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26CAFFA-CB78-48AE-BDFC-8B7C30C142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6050" y="4346073"/>
                <a:ext cx="3028971" cy="1107996"/>
              </a:xfrm>
              <a:prstGeom prst="rect">
                <a:avLst/>
              </a:prstGeom>
              <a:blipFill>
                <a:blip r:embed="rId5"/>
                <a:stretch>
                  <a:fillRect l="-2414" r="-3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469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A3B1D42E-33C2-49D1-BEFF-89431429915C}"/>
              </a:ext>
            </a:extLst>
          </p:cNvPr>
          <p:cNvSpPr txBox="1">
            <a:spLocks/>
          </p:cNvSpPr>
          <p:nvPr/>
        </p:nvSpPr>
        <p:spPr>
          <a:xfrm>
            <a:off x="133624" y="186779"/>
            <a:ext cx="5567701" cy="630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sz="2800" dirty="0"/>
              <a:t>Expand and simplify the following:</a:t>
            </a:r>
          </a:p>
          <a:p>
            <a:pPr marL="0" indent="0">
              <a:buNone/>
            </a:pP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FCB6D67-9E9F-43E7-BDD3-E46448DD5325}"/>
                  </a:ext>
                </a:extLst>
              </p:cNvPr>
              <p:cNvSpPr txBox="1"/>
              <p:nvPr/>
            </p:nvSpPr>
            <p:spPr>
              <a:xfrm>
                <a:off x="521844" y="874115"/>
                <a:ext cx="3266728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FCB6D67-9E9F-43E7-BDD3-E46448DD53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44" y="874115"/>
                <a:ext cx="3266728" cy="7386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9A1A196-3E9B-4F09-AB6C-190B16A30094}"/>
                  </a:ext>
                </a:extLst>
              </p:cNvPr>
              <p:cNvSpPr txBox="1"/>
              <p:nvPr/>
            </p:nvSpPr>
            <p:spPr>
              <a:xfrm>
                <a:off x="517084" y="1399584"/>
                <a:ext cx="324505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9A1A196-3E9B-4F09-AB6C-190B16A30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84" y="1399584"/>
                <a:ext cx="3245055" cy="7386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ECBF1B8-3E32-4D32-9CC2-A256EAF8702B}"/>
                  </a:ext>
                </a:extLst>
              </p:cNvPr>
              <p:cNvSpPr txBox="1"/>
              <p:nvPr/>
            </p:nvSpPr>
            <p:spPr>
              <a:xfrm>
                <a:off x="517084" y="1954275"/>
                <a:ext cx="324505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ECBF1B8-3E32-4D32-9CC2-A256EAF870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84" y="1954275"/>
                <a:ext cx="3245055" cy="7386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25E24A1-0DA5-4D11-A698-D13378DFB3C7}"/>
                  </a:ext>
                </a:extLst>
              </p:cNvPr>
              <p:cNvSpPr txBox="1"/>
              <p:nvPr/>
            </p:nvSpPr>
            <p:spPr>
              <a:xfrm>
                <a:off x="614642" y="2494355"/>
                <a:ext cx="3049937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25E24A1-0DA5-4D11-A698-D13378DFB3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42" y="2494355"/>
                <a:ext cx="3049937" cy="738664"/>
              </a:xfrm>
              <a:prstGeom prst="rect">
                <a:avLst/>
              </a:prstGeom>
              <a:blipFill>
                <a:blip r:embed="rId5"/>
                <a:stretch>
                  <a:fillRect l="-2000" r="-3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2F31FCE-89BE-4BD5-B884-50755A744A60}"/>
                  </a:ext>
                </a:extLst>
              </p:cNvPr>
              <p:cNvSpPr txBox="1"/>
              <p:nvPr/>
            </p:nvSpPr>
            <p:spPr>
              <a:xfrm>
                <a:off x="614641" y="3021404"/>
                <a:ext cx="3049937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2F31FCE-89BE-4BD5-B884-50755A744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41" y="3021404"/>
                <a:ext cx="3049937" cy="738664"/>
              </a:xfrm>
              <a:prstGeom prst="rect">
                <a:avLst/>
              </a:prstGeom>
              <a:blipFill>
                <a:blip r:embed="rId6"/>
                <a:stretch>
                  <a:fillRect l="-2000" r="-3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1B12147-2077-4B72-966F-C209951EFEC4}"/>
                  </a:ext>
                </a:extLst>
              </p:cNvPr>
              <p:cNvSpPr txBox="1"/>
              <p:nvPr/>
            </p:nvSpPr>
            <p:spPr>
              <a:xfrm>
                <a:off x="630239" y="5750004"/>
                <a:ext cx="3049937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1B12147-2077-4B72-966F-C209951EFE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239" y="5750004"/>
                <a:ext cx="3049937" cy="738664"/>
              </a:xfrm>
              <a:prstGeom prst="rect">
                <a:avLst/>
              </a:prstGeom>
              <a:blipFill>
                <a:blip r:embed="rId7"/>
                <a:stretch>
                  <a:fillRect l="-1796" r="-31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DD7FCD2-0204-4BFF-9F35-14CFB9D96404}"/>
                  </a:ext>
                </a:extLst>
              </p:cNvPr>
              <p:cNvSpPr txBox="1"/>
              <p:nvPr/>
            </p:nvSpPr>
            <p:spPr>
              <a:xfrm>
                <a:off x="614641" y="3579662"/>
                <a:ext cx="3049937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DD7FCD2-0204-4BFF-9F35-14CFB9D964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41" y="3579662"/>
                <a:ext cx="3049937" cy="738664"/>
              </a:xfrm>
              <a:prstGeom prst="rect">
                <a:avLst/>
              </a:prstGeom>
              <a:blipFill>
                <a:blip r:embed="rId8"/>
                <a:stretch>
                  <a:fillRect l="-2000" r="-3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0C7155D-BC95-4527-8E75-61F5DF3C67AC}"/>
                  </a:ext>
                </a:extLst>
              </p:cNvPr>
              <p:cNvSpPr txBox="1"/>
              <p:nvPr/>
            </p:nvSpPr>
            <p:spPr>
              <a:xfrm>
                <a:off x="614641" y="4134353"/>
                <a:ext cx="3049937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0C7155D-BC95-4527-8E75-61F5DF3C67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41" y="4134353"/>
                <a:ext cx="3049937" cy="738664"/>
              </a:xfrm>
              <a:prstGeom prst="rect">
                <a:avLst/>
              </a:prstGeom>
              <a:blipFill>
                <a:blip r:embed="rId9"/>
                <a:stretch>
                  <a:fillRect l="-2000" r="-3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975BE8D-AB3E-4501-A031-242D388780C0}"/>
                  </a:ext>
                </a:extLst>
              </p:cNvPr>
              <p:cNvSpPr txBox="1"/>
              <p:nvPr/>
            </p:nvSpPr>
            <p:spPr>
              <a:xfrm>
                <a:off x="643280" y="4689787"/>
                <a:ext cx="3049937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975BE8D-AB3E-4501-A031-242D388780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280" y="4689787"/>
                <a:ext cx="3049937" cy="738664"/>
              </a:xfrm>
              <a:prstGeom prst="rect">
                <a:avLst/>
              </a:prstGeom>
              <a:blipFill>
                <a:blip r:embed="rId10"/>
                <a:stretch>
                  <a:fillRect l="-2000" r="-3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B433F96-BF9B-4B47-9254-895F716D9D73}"/>
                  </a:ext>
                </a:extLst>
              </p:cNvPr>
              <p:cNvSpPr txBox="1"/>
              <p:nvPr/>
            </p:nvSpPr>
            <p:spPr>
              <a:xfrm>
                <a:off x="643280" y="5245221"/>
                <a:ext cx="287713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B433F96-BF9B-4B47-9254-895F716D9D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280" y="5245221"/>
                <a:ext cx="2877134" cy="738664"/>
              </a:xfrm>
              <a:prstGeom prst="rect">
                <a:avLst/>
              </a:prstGeom>
              <a:blipFill>
                <a:blip r:embed="rId11"/>
                <a:stretch>
                  <a:fillRect l="-2123" r="-3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5A976E38-4D5E-492D-A13C-BD9D22A4098A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309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A3B1D42E-33C2-49D1-BEFF-89431429915C}"/>
              </a:ext>
            </a:extLst>
          </p:cNvPr>
          <p:cNvSpPr txBox="1">
            <a:spLocks/>
          </p:cNvSpPr>
          <p:nvPr/>
        </p:nvSpPr>
        <p:spPr>
          <a:xfrm>
            <a:off x="133624" y="186779"/>
            <a:ext cx="5567701" cy="630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sz="2800" dirty="0"/>
              <a:t>Expand and simplify the following:</a:t>
            </a:r>
          </a:p>
          <a:p>
            <a:pPr marL="0" indent="0">
              <a:buNone/>
            </a:pP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FCB6D67-9E9F-43E7-BDD3-E46448DD5325}"/>
                  </a:ext>
                </a:extLst>
              </p:cNvPr>
              <p:cNvSpPr txBox="1"/>
              <p:nvPr/>
            </p:nvSpPr>
            <p:spPr>
              <a:xfrm>
                <a:off x="521844" y="874115"/>
                <a:ext cx="3266728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FCB6D67-9E9F-43E7-BDD3-E46448DD53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44" y="874115"/>
                <a:ext cx="3266728" cy="7386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9A1A196-3E9B-4F09-AB6C-190B16A30094}"/>
                  </a:ext>
                </a:extLst>
              </p:cNvPr>
              <p:cNvSpPr txBox="1"/>
              <p:nvPr/>
            </p:nvSpPr>
            <p:spPr>
              <a:xfrm>
                <a:off x="517084" y="1399584"/>
                <a:ext cx="324505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9A1A196-3E9B-4F09-AB6C-190B16A30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84" y="1399584"/>
                <a:ext cx="3245055" cy="7386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ECBF1B8-3E32-4D32-9CC2-A256EAF8702B}"/>
                  </a:ext>
                </a:extLst>
              </p:cNvPr>
              <p:cNvSpPr txBox="1"/>
              <p:nvPr/>
            </p:nvSpPr>
            <p:spPr>
              <a:xfrm>
                <a:off x="517084" y="1954275"/>
                <a:ext cx="324505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ECBF1B8-3E32-4D32-9CC2-A256EAF870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84" y="1954275"/>
                <a:ext cx="3245055" cy="7386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25E24A1-0DA5-4D11-A698-D13378DFB3C7}"/>
                  </a:ext>
                </a:extLst>
              </p:cNvPr>
              <p:cNvSpPr txBox="1"/>
              <p:nvPr/>
            </p:nvSpPr>
            <p:spPr>
              <a:xfrm>
                <a:off x="614642" y="2494355"/>
                <a:ext cx="3049937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25E24A1-0DA5-4D11-A698-D13378DFB3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42" y="2494355"/>
                <a:ext cx="3049937" cy="738664"/>
              </a:xfrm>
              <a:prstGeom prst="rect">
                <a:avLst/>
              </a:prstGeom>
              <a:blipFill>
                <a:blip r:embed="rId5"/>
                <a:stretch>
                  <a:fillRect l="-2000" r="-3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2F31FCE-89BE-4BD5-B884-50755A744A60}"/>
                  </a:ext>
                </a:extLst>
              </p:cNvPr>
              <p:cNvSpPr txBox="1"/>
              <p:nvPr/>
            </p:nvSpPr>
            <p:spPr>
              <a:xfrm>
                <a:off x="614641" y="3021404"/>
                <a:ext cx="3049937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2F31FCE-89BE-4BD5-B884-50755A744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41" y="3021404"/>
                <a:ext cx="3049937" cy="738664"/>
              </a:xfrm>
              <a:prstGeom prst="rect">
                <a:avLst/>
              </a:prstGeom>
              <a:blipFill>
                <a:blip r:embed="rId6"/>
                <a:stretch>
                  <a:fillRect l="-2000" r="-3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1B12147-2077-4B72-966F-C209951EFEC4}"/>
                  </a:ext>
                </a:extLst>
              </p:cNvPr>
              <p:cNvSpPr txBox="1"/>
              <p:nvPr/>
            </p:nvSpPr>
            <p:spPr>
              <a:xfrm>
                <a:off x="643281" y="5874812"/>
                <a:ext cx="3049937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1B12147-2077-4B72-966F-C209951EFE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281" y="5874812"/>
                <a:ext cx="3049937" cy="738664"/>
              </a:xfrm>
              <a:prstGeom prst="rect">
                <a:avLst/>
              </a:prstGeom>
              <a:blipFill>
                <a:blip r:embed="rId7"/>
                <a:stretch>
                  <a:fillRect l="-2000" r="-3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DD7FCD2-0204-4BFF-9F35-14CFB9D96404}"/>
                  </a:ext>
                </a:extLst>
              </p:cNvPr>
              <p:cNvSpPr txBox="1"/>
              <p:nvPr/>
            </p:nvSpPr>
            <p:spPr>
              <a:xfrm>
                <a:off x="614641" y="3651774"/>
                <a:ext cx="3049937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DD7FCD2-0204-4BFF-9F35-14CFB9D964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41" y="3651774"/>
                <a:ext cx="3049937" cy="738664"/>
              </a:xfrm>
              <a:prstGeom prst="rect">
                <a:avLst/>
              </a:prstGeom>
              <a:blipFill>
                <a:blip r:embed="rId8"/>
                <a:stretch>
                  <a:fillRect l="-2000" r="-3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0C7155D-BC95-4527-8E75-61F5DF3C67AC}"/>
                  </a:ext>
                </a:extLst>
              </p:cNvPr>
              <p:cNvSpPr txBox="1"/>
              <p:nvPr/>
            </p:nvSpPr>
            <p:spPr>
              <a:xfrm>
                <a:off x="614641" y="4206465"/>
                <a:ext cx="3049937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0C7155D-BC95-4527-8E75-61F5DF3C67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41" y="4206465"/>
                <a:ext cx="3049937" cy="738664"/>
              </a:xfrm>
              <a:prstGeom prst="rect">
                <a:avLst/>
              </a:prstGeom>
              <a:blipFill>
                <a:blip r:embed="rId9"/>
                <a:stretch>
                  <a:fillRect l="-2000" r="-3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975BE8D-AB3E-4501-A031-242D388780C0}"/>
                  </a:ext>
                </a:extLst>
              </p:cNvPr>
              <p:cNvSpPr txBox="1"/>
              <p:nvPr/>
            </p:nvSpPr>
            <p:spPr>
              <a:xfrm>
                <a:off x="643280" y="4761899"/>
                <a:ext cx="3049937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975BE8D-AB3E-4501-A031-242D388780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280" y="4761899"/>
                <a:ext cx="3049937" cy="738664"/>
              </a:xfrm>
              <a:prstGeom prst="rect">
                <a:avLst/>
              </a:prstGeom>
              <a:blipFill>
                <a:blip r:embed="rId10"/>
                <a:stretch>
                  <a:fillRect l="-2000" r="-3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B433F96-BF9B-4B47-9254-895F716D9D73}"/>
                  </a:ext>
                </a:extLst>
              </p:cNvPr>
              <p:cNvSpPr txBox="1"/>
              <p:nvPr/>
            </p:nvSpPr>
            <p:spPr>
              <a:xfrm>
                <a:off x="643280" y="5317333"/>
                <a:ext cx="287713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B433F96-BF9B-4B47-9254-895F716D9D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280" y="5317333"/>
                <a:ext cx="2877134" cy="738664"/>
              </a:xfrm>
              <a:prstGeom prst="rect">
                <a:avLst/>
              </a:prstGeom>
              <a:blipFill>
                <a:blip r:embed="rId11"/>
                <a:stretch>
                  <a:fillRect l="-2123" r="-3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F5BAFE1-0503-4076-B4DA-6D442C81D778}"/>
                  </a:ext>
                </a:extLst>
              </p:cNvPr>
              <p:cNvSpPr txBox="1"/>
              <p:nvPr/>
            </p:nvSpPr>
            <p:spPr>
              <a:xfrm>
                <a:off x="4009215" y="901143"/>
                <a:ext cx="127054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F5BAFE1-0503-4076-B4DA-6D442C81D7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9215" y="901143"/>
                <a:ext cx="1270541" cy="738664"/>
              </a:xfrm>
              <a:prstGeom prst="rect">
                <a:avLst/>
              </a:prstGeom>
              <a:blipFill>
                <a:blip r:embed="rId12"/>
                <a:stretch>
                  <a:fillRect l="-5769" r="-24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33711B6-77A3-4CB6-AA53-6A06662EBCD7}"/>
                  </a:ext>
                </a:extLst>
              </p:cNvPr>
              <p:cNvSpPr txBox="1"/>
              <p:nvPr/>
            </p:nvSpPr>
            <p:spPr>
              <a:xfrm>
                <a:off x="4143182" y="4761899"/>
                <a:ext cx="898386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33711B6-77A3-4CB6-AA53-6A06662EBC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3182" y="4761899"/>
                <a:ext cx="898386" cy="73866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BC5750F-CE62-44A8-9130-A8E931CA2C9C}"/>
                  </a:ext>
                </a:extLst>
              </p:cNvPr>
              <p:cNvSpPr txBox="1"/>
              <p:nvPr/>
            </p:nvSpPr>
            <p:spPr>
              <a:xfrm>
                <a:off x="3982782" y="1408821"/>
                <a:ext cx="127054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BC5750F-CE62-44A8-9130-A8E931CA2C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2782" y="1408821"/>
                <a:ext cx="1270541" cy="738664"/>
              </a:xfrm>
              <a:prstGeom prst="rect">
                <a:avLst/>
              </a:prstGeom>
              <a:blipFill>
                <a:blip r:embed="rId14"/>
                <a:stretch>
                  <a:fillRect l="-5263" r="-47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7D75AD7-8E59-47FE-BE48-C81EA00B3845}"/>
                  </a:ext>
                </a:extLst>
              </p:cNvPr>
              <p:cNvSpPr txBox="1"/>
              <p:nvPr/>
            </p:nvSpPr>
            <p:spPr>
              <a:xfrm>
                <a:off x="4009214" y="1994938"/>
                <a:ext cx="127054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7D75AD7-8E59-47FE-BE48-C81EA00B38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9214" y="1994938"/>
                <a:ext cx="1270541" cy="738664"/>
              </a:xfrm>
              <a:prstGeom prst="rect">
                <a:avLst/>
              </a:prstGeom>
              <a:blipFill>
                <a:blip r:embed="rId15"/>
                <a:stretch>
                  <a:fillRect l="-5769" r="-24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B3F13F1-D43A-427E-BED0-D300FDA3EF06}"/>
                  </a:ext>
                </a:extLst>
              </p:cNvPr>
              <p:cNvSpPr txBox="1"/>
              <p:nvPr/>
            </p:nvSpPr>
            <p:spPr>
              <a:xfrm>
                <a:off x="4013051" y="2523856"/>
                <a:ext cx="127054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B3F13F1-D43A-427E-BED0-D300FDA3EF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051" y="2523856"/>
                <a:ext cx="1270541" cy="738664"/>
              </a:xfrm>
              <a:prstGeom prst="rect">
                <a:avLst/>
              </a:prstGeom>
              <a:blipFill>
                <a:blip r:embed="rId16"/>
                <a:stretch>
                  <a:fillRect l="-4785" r="-23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335B5E0-401C-443C-BF55-9411CF0584EE}"/>
                  </a:ext>
                </a:extLst>
              </p:cNvPr>
              <p:cNvSpPr txBox="1"/>
              <p:nvPr/>
            </p:nvSpPr>
            <p:spPr>
              <a:xfrm>
                <a:off x="4009214" y="3059668"/>
                <a:ext cx="127054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335B5E0-401C-443C-BF55-9411CF0584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9214" y="3059668"/>
                <a:ext cx="1270541" cy="738664"/>
              </a:xfrm>
              <a:prstGeom prst="rect">
                <a:avLst/>
              </a:prstGeom>
              <a:blipFill>
                <a:blip r:embed="rId17"/>
                <a:stretch>
                  <a:fillRect l="-5288" r="-24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3F294BB-EEA3-4452-BEEF-995A026E51A4}"/>
                  </a:ext>
                </a:extLst>
              </p:cNvPr>
              <p:cNvSpPr txBox="1"/>
              <p:nvPr/>
            </p:nvSpPr>
            <p:spPr>
              <a:xfrm>
                <a:off x="4037854" y="5854202"/>
                <a:ext cx="132985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3F294BB-EEA3-4452-BEEF-995A026E51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7854" y="5854202"/>
                <a:ext cx="1329851" cy="738664"/>
              </a:xfrm>
              <a:prstGeom prst="rect">
                <a:avLst/>
              </a:prstGeom>
              <a:blipFill>
                <a:blip r:embed="rId18"/>
                <a:stretch>
                  <a:fillRect l="-457" r="-45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30279EA-38D0-4EA9-BF1C-FBDE4E6B67C3}"/>
                  </a:ext>
                </a:extLst>
              </p:cNvPr>
              <p:cNvSpPr txBox="1"/>
              <p:nvPr/>
            </p:nvSpPr>
            <p:spPr>
              <a:xfrm>
                <a:off x="4096381" y="3594024"/>
                <a:ext cx="93070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30279EA-38D0-4EA9-BF1C-FBDE4E6B67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6381" y="3594024"/>
                <a:ext cx="930704" cy="738664"/>
              </a:xfrm>
              <a:prstGeom prst="rect">
                <a:avLst/>
              </a:prstGeom>
              <a:blipFill>
                <a:blip r:embed="rId19"/>
                <a:stretch>
                  <a:fillRect l="-4575" t="-826" r="-26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F514F09-F6B0-4E5F-9C93-CB44E50D4772}"/>
                  </a:ext>
                </a:extLst>
              </p:cNvPr>
              <p:cNvSpPr txBox="1"/>
              <p:nvPr/>
            </p:nvSpPr>
            <p:spPr>
              <a:xfrm>
                <a:off x="4096381" y="4198101"/>
                <a:ext cx="1100622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F514F09-F6B0-4E5F-9C93-CB44E50D47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6381" y="4198101"/>
                <a:ext cx="1100622" cy="738664"/>
              </a:xfrm>
              <a:prstGeom prst="rect">
                <a:avLst/>
              </a:prstGeom>
              <a:blipFill>
                <a:blip r:embed="rId20"/>
                <a:stretch>
                  <a:fillRect l="-3867" t="-826" r="-49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F38F221-9C62-4359-9380-AC807ACAA828}"/>
                  </a:ext>
                </a:extLst>
              </p:cNvPr>
              <p:cNvSpPr txBox="1"/>
              <p:nvPr/>
            </p:nvSpPr>
            <p:spPr>
              <a:xfrm>
                <a:off x="4097164" y="5290507"/>
                <a:ext cx="127054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F38F221-9C62-4359-9380-AC807ACAA8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7164" y="5290507"/>
                <a:ext cx="1270541" cy="738664"/>
              </a:xfrm>
              <a:prstGeom prst="rect">
                <a:avLst/>
              </a:prstGeom>
              <a:blipFill>
                <a:blip r:embed="rId21"/>
                <a:stretch>
                  <a:fillRect l="-4785" r="-47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2EB4FF76-B1AC-4A55-B325-F88E37A68CC3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919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1628</TotalTime>
  <Words>340</Words>
  <Application>Microsoft Office PowerPoint</Application>
  <PresentationFormat>On-screen Show (4:3)</PresentationFormat>
  <Paragraphs>45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Berwick, Chris</cp:lastModifiedBy>
  <cp:revision>86</cp:revision>
  <dcterms:created xsi:type="dcterms:W3CDTF">2018-01-26T08:52:52Z</dcterms:created>
  <dcterms:modified xsi:type="dcterms:W3CDTF">2019-10-06T15:29:02Z</dcterms:modified>
</cp:coreProperties>
</file>