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43" r:id="rId2"/>
    <p:sldId id="303" r:id="rId3"/>
    <p:sldId id="542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3.png"/><Relationship Id="rId21" Type="http://schemas.openxmlformats.org/officeDocument/2006/relationships/image" Target="../media/image34.png"/><Relationship Id="rId7" Type="http://schemas.openxmlformats.org/officeDocument/2006/relationships/image" Target="../media/image23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2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15.png"/><Relationship Id="rId15" Type="http://schemas.openxmlformats.org/officeDocument/2006/relationships/image" Target="../media/image28.png"/><Relationship Id="rId10" Type="http://schemas.openxmlformats.org/officeDocument/2006/relationships/image" Target="../media/image21.png"/><Relationship Id="rId19" Type="http://schemas.openxmlformats.org/officeDocument/2006/relationships/image" Target="../media/image32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583" y="215983"/>
            <a:ext cx="3210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0152" y="215983"/>
            <a:ext cx="3210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49425" y="1023576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603A62B-4A91-4828-B582-88DA4F16AD73}"/>
                  </a:ext>
                </a:extLst>
              </p:cNvPr>
              <p:cNvSpPr txBox="1"/>
              <p:nvPr/>
            </p:nvSpPr>
            <p:spPr>
              <a:xfrm>
                <a:off x="594583" y="1294924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603A62B-4A91-4828-B582-88DA4F16A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83" y="1294924"/>
                <a:ext cx="3028971" cy="1107996"/>
              </a:xfrm>
              <a:prstGeom prst="rect">
                <a:avLst/>
              </a:prstGeom>
              <a:blipFill>
                <a:blip r:embed="rId2"/>
                <a:stretch>
                  <a:fillRect l="-806" r="-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C62B2AC-6F74-4657-A047-8981F08122F3}"/>
                  </a:ext>
                </a:extLst>
              </p:cNvPr>
              <p:cNvSpPr txBox="1"/>
              <p:nvPr/>
            </p:nvSpPr>
            <p:spPr>
              <a:xfrm>
                <a:off x="5100152" y="1294924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C62B2AC-6F74-4657-A047-8981F0812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152" y="1294924"/>
                <a:ext cx="3028971" cy="1107996"/>
              </a:xfrm>
              <a:prstGeom prst="rect">
                <a:avLst/>
              </a:prstGeom>
              <a:blipFill>
                <a:blip r:embed="rId3"/>
                <a:stretch>
                  <a:fillRect l="-805" r="-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B20900-1ECF-4373-9A9F-EEC68C0E3F85}"/>
                  </a:ext>
                </a:extLst>
              </p:cNvPr>
              <p:cNvSpPr txBox="1"/>
              <p:nvPr/>
            </p:nvSpPr>
            <p:spPr>
              <a:xfrm>
                <a:off x="594583" y="4370661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B20900-1ECF-4373-9A9F-EEC68C0E3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83" y="4370661"/>
                <a:ext cx="3028971" cy="1107996"/>
              </a:xfrm>
              <a:prstGeom prst="rect">
                <a:avLst/>
              </a:prstGeom>
              <a:blipFill>
                <a:blip r:embed="rId4"/>
                <a:stretch>
                  <a:fillRect l="-806" r="-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1500FC-DEEB-45BC-B69E-AF66F13FFE4E}"/>
                  </a:ext>
                </a:extLst>
              </p:cNvPr>
              <p:cNvSpPr txBox="1"/>
              <p:nvPr/>
            </p:nvSpPr>
            <p:spPr>
              <a:xfrm>
                <a:off x="5100152" y="4370661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8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1500FC-DEEB-45BC-B69E-AF66F13FF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152" y="4370661"/>
                <a:ext cx="3028971" cy="1107996"/>
              </a:xfrm>
              <a:prstGeom prst="rect">
                <a:avLst/>
              </a:prstGeom>
              <a:blipFill>
                <a:blip r:embed="rId5"/>
                <a:stretch>
                  <a:fillRect l="-805" r="-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91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5567701" cy="630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Expand and simplify the following: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/>
              <p:nvPr/>
            </p:nvSpPr>
            <p:spPr>
              <a:xfrm>
                <a:off x="277443" y="906204"/>
                <a:ext cx="295606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906204"/>
                <a:ext cx="2956066" cy="738664"/>
              </a:xfrm>
              <a:prstGeom prst="rect">
                <a:avLst/>
              </a:prstGeom>
              <a:blipFill>
                <a:blip r:embed="rId2"/>
                <a:stretch>
                  <a:fillRect l="-826" r="-20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/>
              <p:nvPr/>
            </p:nvSpPr>
            <p:spPr>
              <a:xfrm>
                <a:off x="277443" y="1431672"/>
                <a:ext cx="293362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1431672"/>
                <a:ext cx="2933624" cy="738664"/>
              </a:xfrm>
              <a:prstGeom prst="rect">
                <a:avLst/>
              </a:prstGeom>
              <a:blipFill>
                <a:blip r:embed="rId3"/>
                <a:stretch>
                  <a:fillRect l="-1247" r="-2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/>
              <p:nvPr/>
            </p:nvSpPr>
            <p:spPr>
              <a:xfrm>
                <a:off x="277443" y="1986363"/>
                <a:ext cx="293362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1986363"/>
                <a:ext cx="2933624" cy="738664"/>
              </a:xfrm>
              <a:prstGeom prst="rect">
                <a:avLst/>
              </a:prstGeom>
              <a:blipFill>
                <a:blip r:embed="rId4"/>
                <a:stretch>
                  <a:fillRect l="-1247" r="-2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/>
              <p:nvPr/>
            </p:nvSpPr>
            <p:spPr>
              <a:xfrm>
                <a:off x="277443" y="2502592"/>
                <a:ext cx="28771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2502592"/>
                <a:ext cx="2877134" cy="738664"/>
              </a:xfrm>
              <a:prstGeom prst="rect">
                <a:avLst/>
              </a:prstGeom>
              <a:blipFill>
                <a:blip r:embed="rId5"/>
                <a:stretch>
                  <a:fillRect l="-2123" r="-3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/>
              <p:nvPr/>
            </p:nvSpPr>
            <p:spPr>
              <a:xfrm>
                <a:off x="312661" y="3015029"/>
                <a:ext cx="287424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61" y="3015029"/>
                <a:ext cx="2874248" cy="738664"/>
              </a:xfrm>
              <a:prstGeom prst="rect">
                <a:avLst/>
              </a:prstGeom>
              <a:blipFill>
                <a:blip r:embed="rId6"/>
                <a:stretch>
                  <a:fillRect l="-1907" r="-3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/>
              <p:nvPr/>
            </p:nvSpPr>
            <p:spPr>
              <a:xfrm>
                <a:off x="333772" y="5750004"/>
                <a:ext cx="304705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72" y="5750004"/>
                <a:ext cx="3047053" cy="738664"/>
              </a:xfrm>
              <a:prstGeom prst="rect">
                <a:avLst/>
              </a:prstGeom>
              <a:blipFill>
                <a:blip r:embed="rId7"/>
                <a:stretch>
                  <a:fillRect l="-2000" r="-3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/>
              <p:nvPr/>
            </p:nvSpPr>
            <p:spPr>
              <a:xfrm>
                <a:off x="309775" y="3563642"/>
                <a:ext cx="28771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75" y="3563642"/>
                <a:ext cx="2877134" cy="738664"/>
              </a:xfrm>
              <a:prstGeom prst="rect">
                <a:avLst/>
              </a:prstGeom>
              <a:blipFill>
                <a:blip r:embed="rId8"/>
                <a:stretch>
                  <a:fillRect l="-2119" r="-3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/>
              <p:nvPr/>
            </p:nvSpPr>
            <p:spPr>
              <a:xfrm>
                <a:off x="333772" y="4121198"/>
                <a:ext cx="28771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72" y="4121198"/>
                <a:ext cx="2877134" cy="738664"/>
              </a:xfrm>
              <a:prstGeom prst="rect">
                <a:avLst/>
              </a:prstGeom>
              <a:blipFill>
                <a:blip r:embed="rId9"/>
                <a:stretch>
                  <a:fillRect l="-2119" r="-3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/>
              <p:nvPr/>
            </p:nvSpPr>
            <p:spPr>
              <a:xfrm>
                <a:off x="333772" y="5233775"/>
                <a:ext cx="304705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72" y="5233775"/>
                <a:ext cx="3047053" cy="738664"/>
              </a:xfrm>
              <a:prstGeom prst="rect">
                <a:avLst/>
              </a:prstGeom>
              <a:blipFill>
                <a:blip r:embed="rId10"/>
                <a:stretch>
                  <a:fillRect l="-2000" r="-3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93AC84-990C-46BF-81A7-983717EFE480}"/>
                  </a:ext>
                </a:extLst>
              </p:cNvPr>
              <p:cNvSpPr txBox="1"/>
              <p:nvPr/>
            </p:nvSpPr>
            <p:spPr>
              <a:xfrm>
                <a:off x="277443" y="4687665"/>
                <a:ext cx="304705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93AC84-990C-46BF-81A7-983717EFE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4687665"/>
                <a:ext cx="3047053" cy="738664"/>
              </a:xfrm>
              <a:prstGeom prst="rect">
                <a:avLst/>
              </a:prstGeom>
              <a:blipFill>
                <a:blip r:embed="rId11"/>
                <a:stretch>
                  <a:fillRect r="-6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7DE8720-6A40-4027-9CF9-AB8A73AF7553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0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5567701" cy="630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Expand and simplify the following: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/>
              <p:nvPr/>
            </p:nvSpPr>
            <p:spPr>
              <a:xfrm>
                <a:off x="277443" y="906204"/>
                <a:ext cx="295606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906204"/>
                <a:ext cx="2956066" cy="738664"/>
              </a:xfrm>
              <a:prstGeom prst="rect">
                <a:avLst/>
              </a:prstGeom>
              <a:blipFill>
                <a:blip r:embed="rId2"/>
                <a:stretch>
                  <a:fillRect l="-826" r="-20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/>
              <p:nvPr/>
            </p:nvSpPr>
            <p:spPr>
              <a:xfrm>
                <a:off x="277443" y="1431672"/>
                <a:ext cx="293362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1431672"/>
                <a:ext cx="2933624" cy="738664"/>
              </a:xfrm>
              <a:prstGeom prst="rect">
                <a:avLst/>
              </a:prstGeom>
              <a:blipFill>
                <a:blip r:embed="rId3"/>
                <a:stretch>
                  <a:fillRect l="-1247" r="-2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/>
              <p:nvPr/>
            </p:nvSpPr>
            <p:spPr>
              <a:xfrm>
                <a:off x="277443" y="1986363"/>
                <a:ext cx="293362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1986363"/>
                <a:ext cx="2933624" cy="738664"/>
              </a:xfrm>
              <a:prstGeom prst="rect">
                <a:avLst/>
              </a:prstGeom>
              <a:blipFill>
                <a:blip r:embed="rId4"/>
                <a:stretch>
                  <a:fillRect l="-1247" r="-2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/>
              <p:nvPr/>
            </p:nvSpPr>
            <p:spPr>
              <a:xfrm>
                <a:off x="277443" y="2502592"/>
                <a:ext cx="28771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2502592"/>
                <a:ext cx="2877134" cy="738664"/>
              </a:xfrm>
              <a:prstGeom prst="rect">
                <a:avLst/>
              </a:prstGeom>
              <a:blipFill>
                <a:blip r:embed="rId5"/>
                <a:stretch>
                  <a:fillRect l="-2123" r="-3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/>
              <p:nvPr/>
            </p:nvSpPr>
            <p:spPr>
              <a:xfrm>
                <a:off x="312661" y="3015029"/>
                <a:ext cx="287424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61" y="3015029"/>
                <a:ext cx="2874248" cy="738664"/>
              </a:xfrm>
              <a:prstGeom prst="rect">
                <a:avLst/>
              </a:prstGeom>
              <a:blipFill>
                <a:blip r:embed="rId6"/>
                <a:stretch>
                  <a:fillRect l="-1907" r="-3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/>
              <p:nvPr/>
            </p:nvSpPr>
            <p:spPr>
              <a:xfrm>
                <a:off x="309775" y="5764668"/>
                <a:ext cx="304705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75" y="5764668"/>
                <a:ext cx="3047053" cy="738664"/>
              </a:xfrm>
              <a:prstGeom prst="rect">
                <a:avLst/>
              </a:prstGeom>
              <a:blipFill>
                <a:blip r:embed="rId7"/>
                <a:stretch>
                  <a:fillRect l="-2000" r="-3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/>
              <p:nvPr/>
            </p:nvSpPr>
            <p:spPr>
              <a:xfrm>
                <a:off x="309775" y="3563642"/>
                <a:ext cx="28771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75" y="3563642"/>
                <a:ext cx="2877134" cy="738664"/>
              </a:xfrm>
              <a:prstGeom prst="rect">
                <a:avLst/>
              </a:prstGeom>
              <a:blipFill>
                <a:blip r:embed="rId8"/>
                <a:stretch>
                  <a:fillRect l="-2119" r="-3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/>
              <p:nvPr/>
            </p:nvSpPr>
            <p:spPr>
              <a:xfrm>
                <a:off x="333772" y="4121198"/>
                <a:ext cx="287713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72" y="4121198"/>
                <a:ext cx="2877134" cy="738664"/>
              </a:xfrm>
              <a:prstGeom prst="rect">
                <a:avLst/>
              </a:prstGeom>
              <a:blipFill>
                <a:blip r:embed="rId9"/>
                <a:stretch>
                  <a:fillRect l="-2119" r="-3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/>
              <p:nvPr/>
            </p:nvSpPr>
            <p:spPr>
              <a:xfrm>
                <a:off x="277443" y="4687665"/>
                <a:ext cx="304705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4687665"/>
                <a:ext cx="3047053" cy="738664"/>
              </a:xfrm>
              <a:prstGeom prst="rect">
                <a:avLst/>
              </a:prstGeom>
              <a:blipFill>
                <a:blip r:embed="rId10"/>
                <a:stretch>
                  <a:fillRect r="-6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/>
              <p:nvPr/>
            </p:nvSpPr>
            <p:spPr>
              <a:xfrm>
                <a:off x="347593" y="5233775"/>
                <a:ext cx="304705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93" y="5233775"/>
                <a:ext cx="3047053" cy="738664"/>
              </a:xfrm>
              <a:prstGeom prst="rect">
                <a:avLst/>
              </a:prstGeom>
              <a:blipFill>
                <a:blip r:embed="rId11"/>
                <a:stretch>
                  <a:fillRect l="-1800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3506675" y="900907"/>
                <a:ext cx="180652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675" y="900907"/>
                <a:ext cx="1806520" cy="738664"/>
              </a:xfrm>
              <a:prstGeom prst="rect">
                <a:avLst/>
              </a:prstGeom>
              <a:blipFill>
                <a:blip r:embed="rId12"/>
                <a:stretch>
                  <a:fillRect l="-3367"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D090788-7D94-4770-BD0C-FCAB439C5D19}"/>
                  </a:ext>
                </a:extLst>
              </p:cNvPr>
              <p:cNvSpPr txBox="1"/>
              <p:nvPr/>
            </p:nvSpPr>
            <p:spPr>
              <a:xfrm>
                <a:off x="3506675" y="1431672"/>
                <a:ext cx="163660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D090788-7D94-4770-BD0C-FCAB439C5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675" y="1431672"/>
                <a:ext cx="1636602" cy="738664"/>
              </a:xfrm>
              <a:prstGeom prst="rect">
                <a:avLst/>
              </a:prstGeom>
              <a:blipFill>
                <a:blip r:embed="rId13"/>
                <a:stretch>
                  <a:fillRect l="-3717" r="-40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03290B9-C55F-4F96-9717-C67955492112}"/>
                  </a:ext>
                </a:extLst>
              </p:cNvPr>
              <p:cNvSpPr txBox="1"/>
              <p:nvPr/>
            </p:nvSpPr>
            <p:spPr>
              <a:xfrm>
                <a:off x="3506675" y="1986363"/>
                <a:ext cx="180652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03290B9-C55F-4F96-9717-C67955492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675" y="1986363"/>
                <a:ext cx="1806520" cy="738664"/>
              </a:xfrm>
              <a:prstGeom prst="rect">
                <a:avLst/>
              </a:prstGeom>
              <a:blipFill>
                <a:blip r:embed="rId14"/>
                <a:stretch>
                  <a:fillRect l="-3367"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7746E32-1749-4CB8-9093-DCB35DB05E71}"/>
                  </a:ext>
                </a:extLst>
              </p:cNvPr>
              <p:cNvSpPr txBox="1"/>
              <p:nvPr/>
            </p:nvSpPr>
            <p:spPr>
              <a:xfrm>
                <a:off x="3506675" y="2517128"/>
                <a:ext cx="180652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7746E32-1749-4CB8-9093-DCB35DB05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675" y="2517128"/>
                <a:ext cx="1806520" cy="738664"/>
              </a:xfrm>
              <a:prstGeom prst="rect">
                <a:avLst/>
              </a:prstGeom>
              <a:blipFill>
                <a:blip r:embed="rId15"/>
                <a:stretch>
                  <a:fillRect l="-3367"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C6A25ED-B476-4D8A-90DD-56FDF71BA5C0}"/>
                  </a:ext>
                </a:extLst>
              </p:cNvPr>
              <p:cNvSpPr txBox="1"/>
              <p:nvPr/>
            </p:nvSpPr>
            <p:spPr>
              <a:xfrm>
                <a:off x="3506675" y="3033932"/>
                <a:ext cx="180652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C6A25ED-B476-4D8A-90DD-56FDF71BA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675" y="3033932"/>
                <a:ext cx="1806520" cy="738664"/>
              </a:xfrm>
              <a:prstGeom prst="rect">
                <a:avLst/>
              </a:prstGeom>
              <a:blipFill>
                <a:blip r:embed="rId16"/>
                <a:stretch>
                  <a:fillRect l="-3367" t="-826"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0F0332B-E6BA-4321-851D-B1ABA1476A2C}"/>
                  </a:ext>
                </a:extLst>
              </p:cNvPr>
              <p:cNvSpPr txBox="1"/>
              <p:nvPr/>
            </p:nvSpPr>
            <p:spPr>
              <a:xfrm>
                <a:off x="3506675" y="3563642"/>
                <a:ext cx="203575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0F0332B-E6BA-4321-851D-B1ABA1476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675" y="3563642"/>
                <a:ext cx="2035750" cy="738664"/>
              </a:xfrm>
              <a:prstGeom prst="rect">
                <a:avLst/>
              </a:prstGeom>
              <a:blipFill>
                <a:blip r:embed="rId17"/>
                <a:stretch>
                  <a:fillRect l="-299" t="-826" r="-32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83EB3A7-CDD9-47A4-BE46-E00F0A29CF64}"/>
                  </a:ext>
                </a:extLst>
              </p:cNvPr>
              <p:cNvSpPr txBox="1"/>
              <p:nvPr/>
            </p:nvSpPr>
            <p:spPr>
              <a:xfrm>
                <a:off x="3506675" y="4121198"/>
                <a:ext cx="18658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83EB3A7-CDD9-47A4-BE46-E00F0A29C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675" y="4121198"/>
                <a:ext cx="1865832" cy="738664"/>
              </a:xfrm>
              <a:prstGeom prst="rect">
                <a:avLst/>
              </a:prstGeom>
              <a:blipFill>
                <a:blip r:embed="rId18"/>
                <a:stretch>
                  <a:fillRect l="-327" r="-3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1514225-8A9E-4A01-9B8A-42EB8BFCF21D}"/>
                  </a:ext>
                </a:extLst>
              </p:cNvPr>
              <p:cNvSpPr txBox="1"/>
              <p:nvPr/>
            </p:nvSpPr>
            <p:spPr>
              <a:xfrm>
                <a:off x="3576825" y="4715299"/>
                <a:ext cx="180652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1514225-8A9E-4A01-9B8A-42EB8BFCF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825" y="4715299"/>
                <a:ext cx="1806520" cy="738664"/>
              </a:xfrm>
              <a:prstGeom prst="rect">
                <a:avLst/>
              </a:prstGeom>
              <a:blipFill>
                <a:blip r:embed="rId19"/>
                <a:stretch>
                  <a:fillRect l="-3716" t="-826" r="-3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D42B2D5-4118-4897-A73A-FE3A4A007ABF}"/>
                  </a:ext>
                </a:extLst>
              </p:cNvPr>
              <p:cNvSpPr txBox="1"/>
              <p:nvPr/>
            </p:nvSpPr>
            <p:spPr>
              <a:xfrm>
                <a:off x="3576825" y="5263134"/>
                <a:ext cx="180652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D42B2D5-4118-4897-A73A-FE3A4A007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825" y="5263134"/>
                <a:ext cx="1806520" cy="738664"/>
              </a:xfrm>
              <a:prstGeom prst="rect">
                <a:avLst/>
              </a:prstGeom>
              <a:blipFill>
                <a:blip r:embed="rId20"/>
                <a:stretch>
                  <a:fillRect l="-3716" r="-3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A842BBA-0542-46DE-B3DC-35964EB18626}"/>
                  </a:ext>
                </a:extLst>
              </p:cNvPr>
              <p:cNvSpPr txBox="1"/>
              <p:nvPr/>
            </p:nvSpPr>
            <p:spPr>
              <a:xfrm>
                <a:off x="3614643" y="5800010"/>
                <a:ext cx="180652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A842BBA-0542-46DE-B3DC-35964EB18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643" y="5800010"/>
                <a:ext cx="1806520" cy="738664"/>
              </a:xfrm>
              <a:prstGeom prst="rect">
                <a:avLst/>
              </a:prstGeom>
              <a:blipFill>
                <a:blip r:embed="rId21"/>
                <a:stretch>
                  <a:fillRect l="-3716" r="-3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FD32D437-1CF0-4325-8DCC-2BFF90E6490E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162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1641</TotalTime>
  <Words>340</Words>
  <Application>Microsoft Office PowerPoint</Application>
  <PresentationFormat>On-screen Show (4:3)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91</cp:revision>
  <dcterms:created xsi:type="dcterms:W3CDTF">2018-01-26T08:52:52Z</dcterms:created>
  <dcterms:modified xsi:type="dcterms:W3CDTF">2019-10-06T15:29:17Z</dcterms:modified>
</cp:coreProperties>
</file>