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302" r:id="rId2"/>
    <p:sldId id="303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89362" autoAdjust="0"/>
  </p:normalViewPr>
  <p:slideViewPr>
    <p:cSldViewPr snapToGrid="0">
      <p:cViewPr varScale="1">
        <p:scale>
          <a:sx n="64" d="100"/>
          <a:sy n="64" d="100"/>
        </p:scale>
        <p:origin x="162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4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7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02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11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8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0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5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78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81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7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8282" y="6417"/>
            <a:ext cx="3671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Worked Examples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23851" y="6417"/>
            <a:ext cx="3671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Turn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398019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0" y="678998"/>
            <a:ext cx="9144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A944944-E635-41E3-8DA4-5CC8ADAB9CED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5A83338-8BA1-4017-BE3F-BFDA4144C327}"/>
                  </a:ext>
                </a:extLst>
              </p:cNvPr>
              <p:cNvSpPr txBox="1"/>
              <p:nvPr/>
            </p:nvSpPr>
            <p:spPr>
              <a:xfrm>
                <a:off x="318282" y="808526"/>
                <a:ext cx="3653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+2)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5A83338-8BA1-4017-BE3F-BFDA4144C3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282" y="808526"/>
                <a:ext cx="3653906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5E7BE2C-9041-4BA3-9BDF-9BEA6F88E62D}"/>
                  </a:ext>
                </a:extLst>
              </p:cNvPr>
              <p:cNvSpPr txBox="1"/>
              <p:nvPr/>
            </p:nvSpPr>
            <p:spPr>
              <a:xfrm>
                <a:off x="4716301" y="808526"/>
                <a:ext cx="3653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+3)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5E7BE2C-9041-4BA3-9BDF-9BEA6F88E6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301" y="808526"/>
                <a:ext cx="3653906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26261E5-5D1A-4FAF-868E-83AF8B893C64}"/>
                  </a:ext>
                </a:extLst>
              </p:cNvPr>
              <p:cNvSpPr txBox="1"/>
              <p:nvPr/>
            </p:nvSpPr>
            <p:spPr>
              <a:xfrm>
                <a:off x="333710" y="2592949"/>
                <a:ext cx="3653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+2)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+4)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26261E5-5D1A-4FAF-868E-83AF8B893C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710" y="2592949"/>
                <a:ext cx="365390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37D46DE-6F12-4DDB-9976-24980965F1F1}"/>
                  </a:ext>
                </a:extLst>
              </p:cNvPr>
              <p:cNvSpPr txBox="1"/>
              <p:nvPr/>
            </p:nvSpPr>
            <p:spPr>
              <a:xfrm>
                <a:off x="4806202" y="2592949"/>
                <a:ext cx="3653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+3)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37D46DE-6F12-4DDB-9976-24980965F1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6202" y="2592949"/>
                <a:ext cx="3653906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BD504D3-07AD-4155-8700-A18028F723F0}"/>
                  </a:ext>
                </a:extLst>
              </p:cNvPr>
              <p:cNvSpPr txBox="1"/>
              <p:nvPr/>
            </p:nvSpPr>
            <p:spPr>
              <a:xfrm>
                <a:off x="372057" y="4420830"/>
                <a:ext cx="3653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+2)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−4)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BD504D3-07AD-4155-8700-A18028F723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057" y="4420830"/>
                <a:ext cx="365390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975C7CB-C99D-444E-A414-942DDA73F7CA}"/>
                  </a:ext>
                </a:extLst>
              </p:cNvPr>
              <p:cNvSpPr txBox="1"/>
              <p:nvPr/>
            </p:nvSpPr>
            <p:spPr>
              <a:xfrm>
                <a:off x="4745982" y="4420830"/>
                <a:ext cx="3653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+3)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975C7CB-C99D-444E-A414-942DDA73F7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5982" y="4420830"/>
                <a:ext cx="365390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136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  <p:bldP spid="18" grpId="0"/>
      <p:bldP spid="19" grpId="0"/>
      <p:bldP spid="20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A868F-F616-44F5-8043-19F612ED8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5264"/>
            <a:ext cx="7886700" cy="654205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+mn-lt"/>
              </a:rPr>
              <a:t>Questions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10D070B-4465-48C7-BAC8-928A02D56FB3}"/>
                  </a:ext>
                </a:extLst>
              </p:cNvPr>
              <p:cNvSpPr txBox="1"/>
              <p:nvPr/>
            </p:nvSpPr>
            <p:spPr>
              <a:xfrm>
                <a:off x="318282" y="808526"/>
                <a:ext cx="2544839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14350" indent="-514350">
                  <a:buFont typeface="+mj-lt"/>
                  <a:buAutoNum type="arabicParenR"/>
                </a:pPr>
                <a:r>
                  <a:rPr lang="en-GB" sz="2800" b="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+6)</m:t>
                        </m:r>
                      </m:e>
                      <m:sup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800" dirty="0"/>
              </a:p>
              <a:p>
                <a:pPr marL="514350" indent="-514350">
                  <a:buFont typeface="+mj-lt"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6)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800" dirty="0"/>
              </a:p>
              <a:p>
                <a:pPr marL="514350" indent="-514350">
                  <a:buFont typeface="+mj-lt"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6)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800" b="1" dirty="0"/>
              </a:p>
              <a:p>
                <a:pPr marL="514350" indent="-514350">
                  <a:buFont typeface="+mj-lt"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+3)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800" i="1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10D070B-4465-48C7-BAC8-928A02D56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282" y="808526"/>
                <a:ext cx="2544839" cy="1815882"/>
              </a:xfrm>
              <a:prstGeom prst="rect">
                <a:avLst/>
              </a:prstGeom>
              <a:blipFill>
                <a:blip r:embed="rId2"/>
                <a:stretch>
                  <a:fillRect l="-5024" t="-3691" b="-87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D53446D-B3DD-404F-9118-264750BD2B99}"/>
                  </a:ext>
                </a:extLst>
              </p:cNvPr>
              <p:cNvSpPr txBox="1"/>
              <p:nvPr/>
            </p:nvSpPr>
            <p:spPr>
              <a:xfrm>
                <a:off x="4268449" y="4808385"/>
                <a:ext cx="3653906" cy="18527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8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−8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−8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28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−8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−8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D53446D-B3DD-404F-9118-264750BD2B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449" y="4808385"/>
                <a:ext cx="3653906" cy="18527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6B87885-551A-4BC5-BE6A-C244C0507125}"/>
                  </a:ext>
                </a:extLst>
              </p:cNvPr>
              <p:cNvSpPr txBox="1"/>
              <p:nvPr/>
            </p:nvSpPr>
            <p:spPr>
              <a:xfrm>
                <a:off x="318282" y="2877168"/>
                <a:ext cx="4779308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14350" indent="-514350">
                  <a:buFont typeface="+mj-lt"/>
                  <a:buAutoNum type="arabicParenR"/>
                </a:pPr>
                <a:r>
                  <a:rPr lang="en-GB" sz="2800" b="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e>
                      <m:sup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800" dirty="0"/>
              </a:p>
              <a:p>
                <a:pPr marL="514350" indent="-514350">
                  <a:buFont typeface="+mj-lt"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800" dirty="0"/>
              </a:p>
              <a:p>
                <a:pPr marL="514350" indent="-514350">
                  <a:buFont typeface="+mj-lt"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800" b="1" dirty="0"/>
              </a:p>
              <a:p>
                <a:pPr marL="514350" indent="-514350">
                  <a:buFont typeface="+mj-lt"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+1)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800" i="1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6B87885-551A-4BC5-BE6A-C244C05071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282" y="2877168"/>
                <a:ext cx="4779308" cy="1815882"/>
              </a:xfrm>
              <a:prstGeom prst="rect">
                <a:avLst/>
              </a:prstGeom>
              <a:blipFill>
                <a:blip r:embed="rId4"/>
                <a:stretch>
                  <a:fillRect l="-2679" t="-3691" b="-87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0B7590C-2EF2-4A25-B9A6-F412DCF626F9}"/>
                  </a:ext>
                </a:extLst>
              </p:cNvPr>
              <p:cNvSpPr/>
              <p:nvPr/>
            </p:nvSpPr>
            <p:spPr>
              <a:xfrm>
                <a:off x="2660754" y="808526"/>
                <a:ext cx="3215390" cy="18158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+12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+36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−12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+36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−24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+36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+9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0B7590C-2EF2-4A25-B9A6-F412DCF626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0754" y="808526"/>
                <a:ext cx="3215390" cy="18158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CE0DD8B-925C-4374-B7BB-F891BF62946B}"/>
                  </a:ext>
                </a:extLst>
              </p:cNvPr>
              <p:cNvSpPr/>
              <p:nvPr/>
            </p:nvSpPr>
            <p:spPr>
              <a:xfrm>
                <a:off x="4268449" y="2808927"/>
                <a:ext cx="4572000" cy="1815882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  <m:sSup>
                      <m:sSup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+10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+10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sSup>
                      <m:sSup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+10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+10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CE0DD8B-925C-4374-B7BB-F891BF6294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449" y="2808927"/>
                <a:ext cx="4572000" cy="181588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AFDE1A-55F7-41EB-B091-0AC0AEA0EA2E}"/>
                  </a:ext>
                </a:extLst>
              </p:cNvPr>
              <p:cNvSpPr txBox="1"/>
              <p:nvPr/>
            </p:nvSpPr>
            <p:spPr>
              <a:xfrm>
                <a:off x="318282" y="4862639"/>
                <a:ext cx="4779308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14350" indent="-514350">
                  <a:buFont typeface="+mj-lt"/>
                  <a:buAutoNum type="arabicParenR"/>
                </a:pPr>
                <a:r>
                  <a:rPr lang="en-GB" sz="2800" b="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e>
                      <m:sup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800" dirty="0"/>
              </a:p>
              <a:p>
                <a:pPr marL="514350" indent="-514350">
                  <a:buFont typeface="+mj-lt"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800" dirty="0"/>
              </a:p>
              <a:p>
                <a:pPr marL="514350" indent="-514350">
                  <a:buFont typeface="+mj-lt"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800" b="1" dirty="0"/>
              </a:p>
              <a:p>
                <a:pPr marL="514350" indent="-514350">
                  <a:buFont typeface="+mj-lt"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+1)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800" i="1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AFDE1A-55F7-41EB-B091-0AC0AEA0EA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282" y="4862639"/>
                <a:ext cx="4779308" cy="1815882"/>
              </a:xfrm>
              <a:prstGeom prst="rect">
                <a:avLst/>
              </a:prstGeom>
              <a:blipFill>
                <a:blip r:embed="rId7"/>
                <a:stretch>
                  <a:fillRect l="-2679" t="-3691" b="-87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C566B4D2-41C9-482B-80EC-2588751CE520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9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1638</TotalTime>
  <Words>160</Words>
  <Application>Microsoft Office PowerPoint</Application>
  <PresentationFormat>On-screen Show (4:3)</PresentationFormat>
  <Paragraphs>35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 Theme</vt:lpstr>
      <vt:lpstr>PowerPoint Presentation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Berwick, Chris</cp:lastModifiedBy>
  <cp:revision>86</cp:revision>
  <dcterms:created xsi:type="dcterms:W3CDTF">2018-01-26T08:52:52Z</dcterms:created>
  <dcterms:modified xsi:type="dcterms:W3CDTF">2019-10-06T15:20:39Z</dcterms:modified>
</cp:coreProperties>
</file>