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838" r:id="rId2"/>
    <p:sldId id="183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56B1-14D4-49FF-8CEA-50090C31CBDE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05108-0D45-4E2A-AF2E-ECC1FF537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6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7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0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26C6-139D-479A-86EE-E09E23FBC411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650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660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23869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40972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7094160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/>
              <p:nvPr/>
            </p:nvSpPr>
            <p:spPr>
              <a:xfrm>
                <a:off x="-65585" y="855111"/>
                <a:ext cx="22980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&lt;2(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585" y="855111"/>
                <a:ext cx="2298070" cy="369332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95F4791-B1E5-43A8-B65D-636DD83D9E3A}"/>
              </a:ext>
            </a:extLst>
          </p:cNvPr>
          <p:cNvSpPr txBox="1"/>
          <p:nvPr/>
        </p:nvSpPr>
        <p:spPr>
          <a:xfrm>
            <a:off x="9865" y="558394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AC02A-0B3B-42B3-B3B7-C0A7FFD6F7FC}"/>
              </a:ext>
            </a:extLst>
          </p:cNvPr>
          <p:cNvSpPr txBox="1"/>
          <p:nvPr/>
        </p:nvSpPr>
        <p:spPr>
          <a:xfrm>
            <a:off x="4060068" y="512947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2472447" y="33975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37781" y="57616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4373366" y="32285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by Fading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7384007" y="48763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8A392-F7BB-4A8A-908A-A2B702AF72AE}"/>
              </a:ext>
            </a:extLst>
          </p:cNvPr>
          <p:cNvSpPr txBox="1"/>
          <p:nvPr/>
        </p:nvSpPr>
        <p:spPr>
          <a:xfrm>
            <a:off x="2371153" y="553623"/>
            <a:ext cx="1674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I need to remember with brackets?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8B7C57A-1260-4CC4-A8DB-FFAC6597F608}"/>
                  </a:ext>
                </a:extLst>
              </p:cNvPr>
              <p:cNvSpPr txBox="1"/>
              <p:nvPr/>
            </p:nvSpPr>
            <p:spPr>
              <a:xfrm>
                <a:off x="2338257" y="1571120"/>
                <a:ext cx="16744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Why did I subtract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8B7C57A-1260-4CC4-A8DB-FFAC6597F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257" y="1571120"/>
                <a:ext cx="1674441" cy="646331"/>
              </a:xfrm>
              <a:prstGeom prst="rect">
                <a:avLst/>
              </a:prstGeom>
              <a:blipFill>
                <a:blip r:embed="rId3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1415E0A6-6A1C-426D-9725-596C90CDB771}"/>
              </a:ext>
            </a:extLst>
          </p:cNvPr>
          <p:cNvSpPr txBox="1"/>
          <p:nvPr/>
        </p:nvSpPr>
        <p:spPr>
          <a:xfrm>
            <a:off x="2327078" y="2313731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DBRS processes are there?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5D3391-A18B-443B-B481-8725DEFC145C}"/>
              </a:ext>
            </a:extLst>
          </p:cNvPr>
          <p:cNvCxnSpPr/>
          <p:nvPr/>
        </p:nvCxnSpPr>
        <p:spPr>
          <a:xfrm>
            <a:off x="0" y="3489765"/>
            <a:ext cx="9144000" cy="135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86319A5-1880-4F82-AF44-D467315FC479}"/>
              </a:ext>
            </a:extLst>
          </p:cNvPr>
          <p:cNvSpPr txBox="1"/>
          <p:nvPr/>
        </p:nvSpPr>
        <p:spPr>
          <a:xfrm>
            <a:off x="7054935" y="527235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9598CE-1E59-438C-A255-8F97E54D2042}"/>
                  </a:ext>
                </a:extLst>
              </p:cNvPr>
              <p:cNvSpPr txBox="1"/>
              <p:nvPr/>
            </p:nvSpPr>
            <p:spPr>
              <a:xfrm>
                <a:off x="4077326" y="1693572"/>
                <a:ext cx="20317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Decide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(−2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9598CE-1E59-438C-A255-8F97E54D2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326" y="1693572"/>
                <a:ext cx="2031774" cy="369332"/>
              </a:xfrm>
              <a:prstGeom prst="rect">
                <a:avLst/>
              </a:prstGeom>
              <a:blipFill>
                <a:blip r:embed="rId4"/>
                <a:stretch>
                  <a:fillRect l="-2703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3034619-EF86-4C9E-BC62-C8E9A245042C}"/>
                  </a:ext>
                </a:extLst>
              </p:cNvPr>
              <p:cNvSpPr txBox="1"/>
              <p:nvPr/>
            </p:nvSpPr>
            <p:spPr>
              <a:xfrm>
                <a:off x="3970484" y="2300618"/>
                <a:ext cx="30844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−21−2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≤2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+14−2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3034619-EF86-4C9E-BC62-C8E9A2450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84" y="2300618"/>
                <a:ext cx="308445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1E51C18-8353-4317-894C-99CB10491A2A}"/>
                  </a:ext>
                </a:extLst>
              </p:cNvPr>
              <p:cNvSpPr txBox="1"/>
              <p:nvPr/>
            </p:nvSpPr>
            <p:spPr>
              <a:xfrm>
                <a:off x="3948586" y="2895191"/>
                <a:ext cx="16582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−21≤14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1E51C18-8353-4317-894C-99CB10491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586" y="2895191"/>
                <a:ext cx="1658269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4D243DD4-B8B4-4F75-8137-4CBF0177C41C}"/>
              </a:ext>
            </a:extLst>
          </p:cNvPr>
          <p:cNvSpPr txBox="1"/>
          <p:nvPr/>
        </p:nvSpPr>
        <p:spPr>
          <a:xfrm>
            <a:off x="4077326" y="2614836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Simplify</a:t>
            </a:r>
            <a:endParaRPr lang="en-GB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FB4675F-FC6B-4B9F-8A73-5EC17FB5D23D}"/>
              </a:ext>
            </a:extLst>
          </p:cNvPr>
          <p:cNvSpPr txBox="1"/>
          <p:nvPr/>
        </p:nvSpPr>
        <p:spPr>
          <a:xfrm>
            <a:off x="4082991" y="2000660"/>
            <a:ext cx="3000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Break and Repair Inequality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D6D2855-6967-4B46-B64C-28EAE0EBEE9E}"/>
                  </a:ext>
                </a:extLst>
              </p:cNvPr>
              <p:cNvSpPr txBox="1"/>
              <p:nvPr/>
            </p:nvSpPr>
            <p:spPr>
              <a:xfrm>
                <a:off x="4039421" y="823835"/>
                <a:ext cx="21562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≤2(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D6D2855-6967-4B46-B64C-28EAE0EBE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421" y="823835"/>
                <a:ext cx="2156267" cy="338554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08B0CE2-27FC-4D31-A9E5-679CA2C63499}"/>
                  </a:ext>
                </a:extLst>
              </p:cNvPr>
              <p:cNvSpPr txBox="1"/>
              <p:nvPr/>
            </p:nvSpPr>
            <p:spPr>
              <a:xfrm>
                <a:off x="6988656" y="823835"/>
                <a:ext cx="22980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≤4(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08B0CE2-27FC-4D31-A9E5-679CA2C63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656" y="823835"/>
                <a:ext cx="2298070" cy="369332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CAA3BC47-852A-4CBC-A64C-DAD01E5A3259}"/>
              </a:ext>
            </a:extLst>
          </p:cNvPr>
          <p:cNvSpPr txBox="1"/>
          <p:nvPr/>
        </p:nvSpPr>
        <p:spPr>
          <a:xfrm>
            <a:off x="4089424" y="1103380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Expand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430BDF7-A0B4-479A-8571-9B9AAAA17B71}"/>
                  </a:ext>
                </a:extLst>
              </p:cNvPr>
              <p:cNvSpPr txBox="1"/>
              <p:nvPr/>
            </p:nvSpPr>
            <p:spPr>
              <a:xfrm>
                <a:off x="3970483" y="1385701"/>
                <a:ext cx="21562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−21≤2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+14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430BDF7-A0B4-479A-8571-9B9AAAA17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83" y="1385701"/>
                <a:ext cx="2156267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FE1649E-F799-4A54-96A4-D4D28805C1AB}"/>
                  </a:ext>
                </a:extLst>
              </p:cNvPr>
              <p:cNvSpPr txBox="1"/>
              <p:nvPr/>
            </p:nvSpPr>
            <p:spPr>
              <a:xfrm>
                <a:off x="-192285" y="3808030"/>
                <a:ext cx="23512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&gt;3(2−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FE1649E-F799-4A54-96A4-D4D28805C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2285" y="3808030"/>
                <a:ext cx="2351228" cy="338554"/>
              </a:xfrm>
              <a:prstGeom prst="rect">
                <a:avLst/>
              </a:prstGeom>
              <a:blipFill>
                <a:blip r:embed="rId1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18F01D53-24EE-4FB0-A06A-C8415B5E81E2}"/>
              </a:ext>
            </a:extLst>
          </p:cNvPr>
          <p:cNvSpPr txBox="1"/>
          <p:nvPr/>
        </p:nvSpPr>
        <p:spPr>
          <a:xfrm>
            <a:off x="9865" y="3482327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D14FA00-AF8A-45A9-8C01-D5960837B184}"/>
              </a:ext>
            </a:extLst>
          </p:cNvPr>
          <p:cNvSpPr txBox="1"/>
          <p:nvPr/>
        </p:nvSpPr>
        <p:spPr>
          <a:xfrm>
            <a:off x="4060068" y="3436880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D42E7E6-966F-4401-8A74-935DE20761B1}"/>
              </a:ext>
            </a:extLst>
          </p:cNvPr>
          <p:cNvSpPr txBox="1"/>
          <p:nvPr/>
        </p:nvSpPr>
        <p:spPr>
          <a:xfrm>
            <a:off x="2371153" y="3477556"/>
            <a:ext cx="1674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What do I need to remember with brackets?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C822BFC-A10C-43B6-9A81-36619C4D34C9}"/>
                  </a:ext>
                </a:extLst>
              </p:cNvPr>
              <p:cNvSpPr txBox="1"/>
              <p:nvPr/>
            </p:nvSpPr>
            <p:spPr>
              <a:xfrm>
                <a:off x="2322764" y="4491134"/>
                <a:ext cx="16744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Why did I add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C822BFC-A10C-43B6-9A81-36619C4D3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764" y="4491134"/>
                <a:ext cx="1674441" cy="646331"/>
              </a:xfrm>
              <a:prstGeom prst="rect">
                <a:avLst/>
              </a:prstGeom>
              <a:blipFill>
                <a:blip r:embed="rId11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A51DB907-0F13-4085-9329-32A36F6B3434}"/>
              </a:ext>
            </a:extLst>
          </p:cNvPr>
          <p:cNvSpPr txBox="1"/>
          <p:nvPr/>
        </p:nvSpPr>
        <p:spPr>
          <a:xfrm>
            <a:off x="2341621" y="5233861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DBRS processes are there?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7973F82-F0CF-4B98-8ABA-8C9343A904EC}"/>
              </a:ext>
            </a:extLst>
          </p:cNvPr>
          <p:cNvSpPr txBox="1"/>
          <p:nvPr/>
        </p:nvSpPr>
        <p:spPr>
          <a:xfrm>
            <a:off x="7054935" y="3451168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BCA2A3-3380-4F3D-877C-82DAD7E767EA}"/>
                  </a:ext>
                </a:extLst>
              </p:cNvPr>
              <p:cNvSpPr txBox="1"/>
              <p:nvPr/>
            </p:nvSpPr>
            <p:spPr>
              <a:xfrm>
                <a:off x="4057063" y="4612976"/>
                <a:ext cx="20317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Decide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BCA2A3-3380-4F3D-877C-82DAD7E76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063" y="4612976"/>
                <a:ext cx="2031774" cy="369332"/>
              </a:xfrm>
              <a:prstGeom prst="rect">
                <a:avLst/>
              </a:prstGeom>
              <a:blipFill>
                <a:blip r:embed="rId12"/>
                <a:stretch>
                  <a:fillRect l="-2703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99A115F-34DB-4205-AF42-1458BA740109}"/>
                  </a:ext>
                </a:extLst>
              </p:cNvPr>
              <p:cNvSpPr txBox="1"/>
              <p:nvPr/>
            </p:nvSpPr>
            <p:spPr>
              <a:xfrm>
                <a:off x="3950221" y="5220022"/>
                <a:ext cx="30009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−15+5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≥25−5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99A115F-34DB-4205-AF42-1458BA740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221" y="5220022"/>
                <a:ext cx="3000958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7311A1E-EACE-4CB7-9B25-AE36E418BA4F}"/>
                  </a:ext>
                </a:extLst>
              </p:cNvPr>
              <p:cNvSpPr txBox="1"/>
              <p:nvPr/>
            </p:nvSpPr>
            <p:spPr>
              <a:xfrm>
                <a:off x="3688695" y="5830701"/>
                <a:ext cx="2130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−15≥25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7311A1E-EACE-4CB7-9B25-AE36E418B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695" y="5830701"/>
                <a:ext cx="2130855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062FE663-1466-48B7-BCDC-1DFFFCE9451C}"/>
              </a:ext>
            </a:extLst>
          </p:cNvPr>
          <p:cNvSpPr txBox="1"/>
          <p:nvPr/>
        </p:nvSpPr>
        <p:spPr>
          <a:xfrm>
            <a:off x="4057063" y="5534240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Simplify</a:t>
            </a:r>
            <a:endParaRPr lang="en-GB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FF87401-1946-4394-8035-2497E40E81C9}"/>
              </a:ext>
            </a:extLst>
          </p:cNvPr>
          <p:cNvSpPr txBox="1"/>
          <p:nvPr/>
        </p:nvSpPr>
        <p:spPr>
          <a:xfrm>
            <a:off x="4048795" y="4922832"/>
            <a:ext cx="3000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Break and Repair Inequality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5C750B1-E396-46E4-9CEB-CC5692C36807}"/>
                  </a:ext>
                </a:extLst>
              </p:cNvPr>
              <p:cNvSpPr txBox="1"/>
              <p:nvPr/>
            </p:nvSpPr>
            <p:spPr>
              <a:xfrm>
                <a:off x="3842720" y="3762060"/>
                <a:ext cx="24213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≥5(5−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5C750B1-E396-46E4-9CEB-CC5692C36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2720" y="3762060"/>
                <a:ext cx="2421327" cy="338554"/>
              </a:xfrm>
              <a:prstGeom prst="rect">
                <a:avLst/>
              </a:prstGeom>
              <a:blipFill>
                <a:blip r:embed="rId1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86A3A33-F7BB-4141-A280-74191E8CB396}"/>
                  </a:ext>
                </a:extLst>
              </p:cNvPr>
              <p:cNvSpPr txBox="1"/>
              <p:nvPr/>
            </p:nvSpPr>
            <p:spPr>
              <a:xfrm>
                <a:off x="7014286" y="3762875"/>
                <a:ext cx="21454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≥4(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86A3A33-F7BB-4141-A280-74191E8CB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286" y="3762875"/>
                <a:ext cx="2145480" cy="338554"/>
              </a:xfrm>
              <a:prstGeom prst="rect">
                <a:avLst/>
              </a:prstGeom>
              <a:blipFill>
                <a:blip r:embed="rId1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7B22BBA5-0153-40E9-B644-08D5092FDE18}"/>
              </a:ext>
            </a:extLst>
          </p:cNvPr>
          <p:cNvSpPr txBox="1"/>
          <p:nvPr/>
        </p:nvSpPr>
        <p:spPr>
          <a:xfrm>
            <a:off x="4089424" y="4027313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Expand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D793E19-FB8B-4D51-99A9-16806375800D}"/>
                  </a:ext>
                </a:extLst>
              </p:cNvPr>
              <p:cNvSpPr txBox="1"/>
              <p:nvPr/>
            </p:nvSpPr>
            <p:spPr>
              <a:xfrm>
                <a:off x="3797953" y="4295805"/>
                <a:ext cx="23882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−15≥25−5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D793E19-FB8B-4D51-99A9-168063758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953" y="4295805"/>
                <a:ext cx="2388281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2196A6E-D1EA-4833-9408-B6E07D3E4919}"/>
                  </a:ext>
                </a:extLst>
              </p:cNvPr>
              <p:cNvSpPr txBox="1"/>
              <p:nvPr/>
            </p:nvSpPr>
            <p:spPr>
              <a:xfrm>
                <a:off x="7471601" y="4576750"/>
                <a:ext cx="14208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≥−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2196A6E-D1EA-4833-9408-B6E07D3E4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601" y="4576750"/>
                <a:ext cx="1420875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/>
              <p:nvPr/>
            </p:nvSpPr>
            <p:spPr>
              <a:xfrm>
                <a:off x="7453951" y="1618959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951" y="1618959"/>
                <a:ext cx="1215239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54299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5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9" grpId="0"/>
      <p:bldP spid="24" grpId="0"/>
      <p:bldP spid="25" grpId="0"/>
      <p:bldP spid="26" grpId="0"/>
      <p:bldP spid="33" grpId="0"/>
      <p:bldP spid="36" grpId="0"/>
      <p:bldP spid="37" grpId="0"/>
      <p:bldP spid="38" grpId="0"/>
      <p:bldP spid="39" grpId="0"/>
      <p:bldP spid="40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9" grpId="0"/>
      <p:bldP spid="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E8D053-DFB3-4381-B93B-005220B6AA20}"/>
              </a:ext>
            </a:extLst>
          </p:cNvPr>
          <p:cNvSpPr txBox="1"/>
          <p:nvPr/>
        </p:nvSpPr>
        <p:spPr>
          <a:xfrm>
            <a:off x="793770" y="1420287"/>
            <a:ext cx="3753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 the following inequalities: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A53315-6191-4ACB-9558-08772100125D}"/>
                  </a:ext>
                </a:extLst>
              </p:cNvPr>
              <p:cNvSpPr txBox="1"/>
              <p:nvPr/>
            </p:nvSpPr>
            <p:spPr>
              <a:xfrm>
                <a:off x="793769" y="5260420"/>
                <a:ext cx="8521987" cy="543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Explain your thinking process to solve the inequality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3(2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−7)</m:t>
                    </m:r>
                  </m:oMath>
                </a14:m>
                <a:r>
                  <a:rPr lang="en-GB" sz="2200" dirty="0"/>
                  <a:t>.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5A53315-6191-4ACB-9558-0877210012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769" y="5260420"/>
                <a:ext cx="8521987" cy="543547"/>
              </a:xfrm>
              <a:prstGeom prst="rect">
                <a:avLst/>
              </a:prstGeom>
              <a:blipFill>
                <a:blip r:embed="rId2"/>
                <a:stretch>
                  <a:fillRect l="-930" b="-8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AB596699-C299-4906-95F2-1FBF28BBCC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60" r="28068" b="78162"/>
          <a:stretch/>
        </p:blipFill>
        <p:spPr>
          <a:xfrm>
            <a:off x="49329" y="1371262"/>
            <a:ext cx="698426" cy="71931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D206671-F38B-4000-957D-0F2876A3D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648" y="5139246"/>
            <a:ext cx="834594" cy="719318"/>
          </a:xfrm>
          <a:prstGeom prst="rect">
            <a:avLst/>
          </a:prstGeom>
        </p:spPr>
      </p:pic>
      <p:sp>
        <p:nvSpPr>
          <p:cNvPr id="31" name="Title 30">
            <a:extLst>
              <a:ext uri="{FF2B5EF4-FFF2-40B4-BE49-F238E27FC236}">
                <a16:creationId xmlns:a16="http://schemas.microsoft.com/office/drawing/2014/main" id="{5FD1631E-AA7E-4666-B918-933BBD3CC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7630018-AF17-415B-9527-CFCE24D8EA6C}"/>
              </a:ext>
            </a:extLst>
          </p:cNvPr>
          <p:cNvSpPr txBox="1"/>
          <p:nvPr/>
        </p:nvSpPr>
        <p:spPr>
          <a:xfrm>
            <a:off x="7254299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971D8B-75DA-4B22-8AE7-3095865BF95D}"/>
                  </a:ext>
                </a:extLst>
              </p:cNvPr>
              <p:cNvSpPr txBox="1"/>
              <p:nvPr/>
            </p:nvSpPr>
            <p:spPr>
              <a:xfrm>
                <a:off x="818946" y="1820397"/>
                <a:ext cx="3353473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−5)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≤3(2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+1)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−5)&lt;−3(2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+1)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d>
                      <m:d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+5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≥−3(2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+1)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GB" sz="2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−3(2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+1)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GB" sz="2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−5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−3(2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1)</m:t>
                    </m:r>
                  </m:oMath>
                </a14:m>
                <a:endParaRPr lang="en-GB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endParaRPr lang="en-GB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GB" sz="2000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</m:t>
                    </m:r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−3(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−5</m:t>
                    </m:r>
                    <m:r>
                      <a:rPr lang="en-GB" sz="20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971D8B-75DA-4B22-8AE7-3095865BF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946" y="1820397"/>
                <a:ext cx="3353473" cy="3785652"/>
              </a:xfrm>
              <a:prstGeom prst="rect">
                <a:avLst/>
              </a:prstGeom>
              <a:blipFill>
                <a:blip r:embed="rId5"/>
                <a:stretch>
                  <a:fillRect l="-2000" t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A2ECE55-2A7E-4649-9AC0-640099984AD4}"/>
                  </a:ext>
                </a:extLst>
              </p:cNvPr>
              <p:cNvSpPr txBox="1"/>
              <p:nvPr/>
            </p:nvSpPr>
            <p:spPr>
              <a:xfrm>
                <a:off x="4091637" y="1782545"/>
                <a:ext cx="4248472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6≤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which is written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≥−6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&lt;4/3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&lt;−6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&gt;−4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−4&gt;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which is written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&lt;−4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A2ECE55-2A7E-4649-9AC0-640099984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637" y="1782545"/>
                <a:ext cx="4248472" cy="3477875"/>
              </a:xfrm>
              <a:prstGeom prst="rect">
                <a:avLst/>
              </a:prstGeom>
              <a:blipFill>
                <a:blip r:embed="rId6"/>
                <a:stretch>
                  <a:fillRect t="-876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635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332</Words>
  <Application>Microsoft Office PowerPoint</Application>
  <PresentationFormat>On-screen Show (4:3)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Questions</vt:lpstr>
    </vt:vector>
  </TitlesOfParts>
  <Company>App-Packaging.com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Berwick</dc:creator>
  <cp:lastModifiedBy>Berwick, Chris</cp:lastModifiedBy>
  <cp:revision>113</cp:revision>
  <dcterms:created xsi:type="dcterms:W3CDTF">2017-11-02T09:40:58Z</dcterms:created>
  <dcterms:modified xsi:type="dcterms:W3CDTF">2019-10-28T15:19:49Z</dcterms:modified>
</cp:coreProperties>
</file>