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882" r:id="rId2"/>
    <p:sldId id="1819" r:id="rId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5" autoAdjust="0"/>
    <p:restoredTop sz="91897" autoAdjust="0"/>
  </p:normalViewPr>
  <p:slideViewPr>
    <p:cSldViewPr>
      <p:cViewPr varScale="1">
        <p:scale>
          <a:sx n="66" d="100"/>
          <a:sy n="66" d="100"/>
        </p:scale>
        <p:origin x="151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0AE84-56E2-4015-8C29-A31388D6C26A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E5DA0-3B8D-4BAF-9ED2-8E258AF9A85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81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4B3BA-96CA-4C41-830D-DC892E2223B1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FDEE0-CFB5-4188-97C2-785A3CDC2E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4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A112A-5AD9-4A7A-AAE3-ED78E567B8B4}" type="datetimeFigureOut">
              <a:rPr lang="en-GB" smtClean="0"/>
              <a:pPr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>
            <a:cxnSpLocks/>
          </p:cNvCxnSpPr>
          <p:nvPr/>
        </p:nvCxnSpPr>
        <p:spPr>
          <a:xfrm flipH="1">
            <a:off x="4737340" y="5088917"/>
            <a:ext cx="44066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737340" y="31438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6202860" y="44058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1141495" y="29877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5593571" y="5042598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5B6BB-572E-46C6-A220-0A32C72E7DD3}"/>
                  </a:ext>
                </a:extLst>
              </p:cNvPr>
              <p:cNvSpPr txBox="1"/>
              <p:nvPr/>
            </p:nvSpPr>
            <p:spPr>
              <a:xfrm>
                <a:off x="-14862" y="567261"/>
                <a:ext cx="4195646" cy="663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Split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−1)(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/>
                  <a:t> </a:t>
                </a:r>
                <a:r>
                  <a:rPr lang="en-GB" dirty="0"/>
                  <a:t>into partial fractions.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5B6BB-572E-46C6-A220-0A32C72E7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862" y="567261"/>
                <a:ext cx="4195646" cy="663515"/>
              </a:xfrm>
              <a:prstGeom prst="rect">
                <a:avLst/>
              </a:prstGeom>
              <a:blipFill>
                <a:blip r:embed="rId2"/>
                <a:stretch>
                  <a:fillRect l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914ABE-7780-461B-8A68-F67FE2D5D57E}"/>
                  </a:ext>
                </a:extLst>
              </p:cNvPr>
              <p:cNvSpPr/>
              <p:nvPr/>
            </p:nvSpPr>
            <p:spPr>
              <a:xfrm>
                <a:off x="-50779" y="1261017"/>
                <a:ext cx="3573158" cy="535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−1)(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914ABE-7780-461B-8A68-F67FE2D5D5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779" y="1261017"/>
                <a:ext cx="3573158" cy="535275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843718-2422-4E86-B173-BCE0BFFCE440}"/>
                  </a:ext>
                </a:extLst>
              </p:cNvPr>
              <p:cNvSpPr/>
              <p:nvPr/>
            </p:nvSpPr>
            <p:spPr>
              <a:xfrm>
                <a:off x="0" y="1782641"/>
                <a:ext cx="4510722" cy="5627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−1)(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843718-2422-4E86-B173-BCE0BFFCE4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82641"/>
                <a:ext cx="4510722" cy="5627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861E966-ECB2-462A-8AA1-A466A372A177}"/>
                  </a:ext>
                </a:extLst>
              </p:cNvPr>
              <p:cNvSpPr/>
              <p:nvPr/>
            </p:nvSpPr>
            <p:spPr>
              <a:xfrm>
                <a:off x="-122315" y="2395922"/>
                <a:ext cx="4789901" cy="5627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−1)(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−1)(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861E966-ECB2-462A-8AA1-A466A372A1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2315" y="2395922"/>
                <a:ext cx="4789901" cy="5627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8DDB10-ACA2-43DA-9BB1-52BB05BF64E2}"/>
                  </a:ext>
                </a:extLst>
              </p:cNvPr>
              <p:cNvSpPr txBox="1"/>
              <p:nvPr/>
            </p:nvSpPr>
            <p:spPr>
              <a:xfrm>
                <a:off x="0" y="3009203"/>
                <a:ext cx="4134016" cy="3056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b="0" i="0" smtClean="0">
                        <a:latin typeface="Cambria Math" panose="02040503050406030204" pitchFamily="18" charset="0"/>
                      </a:rPr>
                      <m:t>+1=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8DDB10-ACA2-43DA-9BB1-52BB05BF6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09203"/>
                <a:ext cx="4134016" cy="305669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259FAB1-BBD6-4AF9-A761-415E0061742F}"/>
                  </a:ext>
                </a:extLst>
              </p:cNvPr>
              <p:cNvSpPr txBox="1"/>
              <p:nvPr/>
            </p:nvSpPr>
            <p:spPr>
              <a:xfrm>
                <a:off x="-55756" y="3365370"/>
                <a:ext cx="210747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 </a:t>
                </a:r>
                <a:r>
                  <a:rPr lang="en-GB" sz="1600" b="1" dirty="0"/>
                  <a:t>When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1600" b="1" dirty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sz="1600" b="0" i="0" smtClean="0">
                        <a:latin typeface="Cambria Math" panose="02040503050406030204" pitchFamily="18" charset="0"/>
                      </a:rPr>
                      <m:t>2=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/>
                  <a:t> so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259FAB1-BBD6-4AF9-A761-415E00617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756" y="3365370"/>
                <a:ext cx="2107473" cy="584775"/>
              </a:xfrm>
              <a:prstGeom prst="rect">
                <a:avLst/>
              </a:prstGeom>
              <a:blipFill>
                <a:blip r:embed="rId7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FA452C4-7AA3-49DE-9130-AEEFDFDC660B}"/>
                  </a:ext>
                </a:extLst>
              </p:cNvPr>
              <p:cNvSpPr/>
              <p:nvPr/>
            </p:nvSpPr>
            <p:spPr>
              <a:xfrm>
                <a:off x="-55756" y="4666105"/>
                <a:ext cx="3881447" cy="5669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GB" sz="15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5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5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FA452C4-7AA3-49DE-9130-AEEFDFDC66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756" y="4666105"/>
                <a:ext cx="3881447" cy="566950"/>
              </a:xfrm>
              <a:prstGeom prst="rect">
                <a:avLst/>
              </a:prstGeom>
              <a:blipFill>
                <a:blip r:embed="rId8"/>
                <a:stretch>
                  <a:fillRect b="-7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635791-426E-4217-A66A-795705582110}"/>
                  </a:ext>
                </a:extLst>
              </p:cNvPr>
              <p:cNvSpPr txBox="1"/>
              <p:nvPr/>
            </p:nvSpPr>
            <p:spPr>
              <a:xfrm>
                <a:off x="4805197" y="564602"/>
                <a:ext cx="4256021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If we do not have a repeated factor on the denominator, we use the process that we had before.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If there is a repeated factor multiplied by another factor, there are 3 fractions.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The 3 fractions are the factor that is not repeated, the factor that is repeated and the factor that is repeated squared.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Make a common denominator and add the 3 fractions.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Set the numerators equal to each other.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Find the value of a letter by substituting a value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that will get rid of the other 2 letters.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Find another letter in a similar way.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Put another value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in like 0 to find the value of the other letter.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Put the values of A, B and C in and rewrite.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635791-426E-4217-A66A-795705582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97" y="564602"/>
                <a:ext cx="4256021" cy="4524315"/>
              </a:xfrm>
              <a:prstGeom prst="rect">
                <a:avLst/>
              </a:prstGeom>
              <a:blipFill>
                <a:blip r:embed="rId9"/>
                <a:stretch>
                  <a:fillRect l="-573" t="-404" r="-1433" b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E25AFA1-7526-4592-9ED1-8CCA05155285}"/>
                  </a:ext>
                </a:extLst>
              </p:cNvPr>
              <p:cNvSpPr txBox="1"/>
              <p:nvPr/>
            </p:nvSpPr>
            <p:spPr>
              <a:xfrm>
                <a:off x="1838011" y="3341511"/>
                <a:ext cx="14762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 </a:t>
                </a:r>
                <a:r>
                  <a:rPr lang="en-GB" sz="1600" b="1" dirty="0"/>
                  <a:t>When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1600" b="1" dirty="0"/>
                  <a:t>, </a:t>
                </a:r>
              </a:p>
              <a:p>
                <a:r>
                  <a:rPr lang="en-GB" sz="1600" b="0" dirty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E25AFA1-7526-4592-9ED1-8CCA05155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011" y="3341511"/>
                <a:ext cx="1476220" cy="584775"/>
              </a:xfrm>
              <a:prstGeom prst="rect">
                <a:avLst/>
              </a:prstGeom>
              <a:blipFill>
                <a:blip r:embed="rId10"/>
                <a:stretch>
                  <a:fillRect t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62BEF172-AA9A-4C5C-BDD1-6B461E346A17}"/>
                  </a:ext>
                </a:extLst>
              </p:cNvPr>
              <p:cNvSpPr txBox="1"/>
              <p:nvPr/>
            </p:nvSpPr>
            <p:spPr>
              <a:xfrm>
                <a:off x="-55756" y="3917452"/>
                <a:ext cx="31645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 </a:t>
                </a:r>
                <a:r>
                  <a:rPr lang="en-GB" sz="1600" b="1" dirty="0"/>
                  <a:t>When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/>
                  <a:t>, </a:t>
                </a:r>
              </a:p>
              <a:p>
                <a:r>
                  <a:rPr lang="en-GB" sz="1600" b="0" dirty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1=4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600" b="0" dirty="0"/>
              </a:p>
              <a:p>
                <a:r>
                  <a:rPr lang="en-GB" sz="1600" dirty="0"/>
                  <a:t> So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62BEF172-AA9A-4C5C-BDD1-6B461E346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756" y="3917452"/>
                <a:ext cx="3164528" cy="830997"/>
              </a:xfrm>
              <a:prstGeom prst="rect">
                <a:avLst/>
              </a:prstGeom>
              <a:blipFill>
                <a:blip r:embed="rId11"/>
                <a:stretch>
                  <a:fillRect t="-220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A6DD07D-F5B7-45EA-8876-E77FB1143A21}"/>
                  </a:ext>
                </a:extLst>
              </p:cNvPr>
              <p:cNvSpPr txBox="1"/>
              <p:nvPr/>
            </p:nvSpPr>
            <p:spPr>
              <a:xfrm>
                <a:off x="4865572" y="5512146"/>
                <a:ext cx="4195646" cy="663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Split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−1)(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/>
                  <a:t> </a:t>
                </a:r>
                <a:r>
                  <a:rPr lang="en-GB" dirty="0"/>
                  <a:t>into partial fractions.</a:t>
                </a: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A6DD07D-F5B7-45EA-8876-E77FB1143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572" y="5512146"/>
                <a:ext cx="4195646" cy="663515"/>
              </a:xfrm>
              <a:prstGeom prst="rect">
                <a:avLst/>
              </a:prstGeom>
              <a:blipFill>
                <a:blip r:embed="rId12"/>
                <a:stretch>
                  <a:fillRect l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7341A5C-F7E5-44B2-BD4E-86184F560C34}"/>
                  </a:ext>
                </a:extLst>
              </p:cNvPr>
              <p:cNvSpPr/>
              <p:nvPr/>
            </p:nvSpPr>
            <p:spPr>
              <a:xfrm>
                <a:off x="4963959" y="6191426"/>
                <a:ext cx="3881447" cy="5868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GB" sz="15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5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5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7341A5C-F7E5-44B2-BD4E-86184F560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959" y="6191426"/>
                <a:ext cx="3881447" cy="586827"/>
              </a:xfrm>
              <a:prstGeom prst="rect">
                <a:avLst/>
              </a:prstGeom>
              <a:blipFill>
                <a:blip r:embed="rId1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D2CB086-AAD2-4F26-9441-F2E15CAAABDF}"/>
              </a:ext>
            </a:extLst>
          </p:cNvPr>
          <p:cNvCxnSpPr>
            <a:cxnSpLocks/>
          </p:cNvCxnSpPr>
          <p:nvPr/>
        </p:nvCxnSpPr>
        <p:spPr>
          <a:xfrm flipH="1">
            <a:off x="4737340" y="5512146"/>
            <a:ext cx="44066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63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1" grpId="0"/>
      <p:bldP spid="12" grpId="0"/>
      <p:bldP spid="85" grpId="0"/>
      <p:bldP spid="87" grpId="0"/>
      <p:bldP spid="97" grpId="0"/>
      <p:bldP spid="98" grpId="0"/>
      <p:bldP spid="103" grpId="0"/>
      <p:bldP spid="10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B2BD7A55-9820-481C-BFDC-5A083A2D1286}"/>
              </a:ext>
            </a:extLst>
          </p:cNvPr>
          <p:cNvSpPr txBox="1"/>
          <p:nvPr/>
        </p:nvSpPr>
        <p:spPr>
          <a:xfrm>
            <a:off x="467544" y="476672"/>
            <a:ext cx="8532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Split the following into partial fractions: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745C68-0D15-4218-AB38-A24D81A3DB8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7952472-67B5-4A15-BCCF-02855A64AE94}"/>
                  </a:ext>
                </a:extLst>
              </p:cNvPr>
              <p:cNvSpPr txBox="1"/>
              <p:nvPr/>
            </p:nvSpPr>
            <p:spPr>
              <a:xfrm>
                <a:off x="37193" y="1377363"/>
                <a:ext cx="1944216" cy="5434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7952472-67B5-4A15-BCCF-02855A64A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3" y="1377363"/>
                <a:ext cx="1944216" cy="5434565"/>
              </a:xfrm>
              <a:prstGeom prst="rect">
                <a:avLst/>
              </a:prstGeom>
              <a:blipFill>
                <a:blip r:embed="rId2"/>
                <a:stretch>
                  <a:fillRect l="-5016" b="-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BE12488-E92E-494C-BCFC-0495A7C05F36}"/>
                  </a:ext>
                </a:extLst>
              </p:cNvPr>
              <p:cNvSpPr/>
              <p:nvPr/>
            </p:nvSpPr>
            <p:spPr>
              <a:xfrm>
                <a:off x="2107749" y="1387618"/>
                <a:ext cx="2450864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BE12488-E92E-494C-BCFC-0495A7C05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49" y="1387618"/>
                <a:ext cx="2450864" cy="5986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A80E145-5A7E-4748-8D71-D749D8B3BC23}"/>
                  </a:ext>
                </a:extLst>
              </p:cNvPr>
              <p:cNvSpPr/>
              <p:nvPr/>
            </p:nvSpPr>
            <p:spPr>
              <a:xfrm>
                <a:off x="4558613" y="1377363"/>
                <a:ext cx="2304256" cy="20243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Font typeface="+mj-lt"/>
                  <a:buAutoNum type="arabicParenR" startAt="9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+9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spcAft>
                    <a:spcPts val="600"/>
                  </a:spcAft>
                  <a:buFont typeface="+mj-lt"/>
                  <a:buAutoNum type="arabicParenR" startAt="9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1)(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spcAft>
                    <a:spcPts val="600"/>
                  </a:spcAft>
                  <a:buFont typeface="+mj-lt"/>
                  <a:buAutoNum type="arabicParenR" startAt="9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A80E145-5A7E-4748-8D71-D749D8B3BC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613" y="1377363"/>
                <a:ext cx="2304256" cy="2024337"/>
              </a:xfrm>
              <a:prstGeom prst="rect">
                <a:avLst/>
              </a:prstGeom>
              <a:blipFill>
                <a:blip r:embed="rId4"/>
                <a:stretch>
                  <a:fillRect l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A67D2A6-56AE-4FC6-9FA6-26D34EC5C135}"/>
                  </a:ext>
                </a:extLst>
              </p:cNvPr>
              <p:cNvSpPr/>
              <p:nvPr/>
            </p:nvSpPr>
            <p:spPr>
              <a:xfrm>
                <a:off x="2091496" y="2005449"/>
                <a:ext cx="2450864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A67D2A6-56AE-4FC6-9FA6-26D34EC5C1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496" y="2005449"/>
                <a:ext cx="2450864" cy="5986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DD02AFF-C668-4D1B-A1A6-73A47833449D}"/>
                  </a:ext>
                </a:extLst>
              </p:cNvPr>
              <p:cNvSpPr/>
              <p:nvPr/>
            </p:nvSpPr>
            <p:spPr>
              <a:xfrm>
                <a:off x="2107749" y="2692487"/>
                <a:ext cx="2450864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DD02AFF-C668-4D1B-A1A6-73A4783344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49" y="2692487"/>
                <a:ext cx="2450864" cy="5986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41E9587-63A2-4AFC-B894-D0066D298CD2}"/>
                  </a:ext>
                </a:extLst>
              </p:cNvPr>
              <p:cNvSpPr/>
              <p:nvPr/>
            </p:nvSpPr>
            <p:spPr>
              <a:xfrm>
                <a:off x="2169078" y="3273134"/>
                <a:ext cx="2450864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41E9587-63A2-4AFC-B894-D0066D298C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078" y="3273134"/>
                <a:ext cx="2450864" cy="5986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0D79852-0BF3-4B71-9FAE-6657EC57E2FB}"/>
                  </a:ext>
                </a:extLst>
              </p:cNvPr>
              <p:cNvSpPr/>
              <p:nvPr/>
            </p:nvSpPr>
            <p:spPr>
              <a:xfrm>
                <a:off x="2107749" y="3988794"/>
                <a:ext cx="2450864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0D79852-0BF3-4B71-9FAE-6657EC57E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49" y="3988794"/>
                <a:ext cx="2450864" cy="5986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BAEE4B8-EE20-415B-9491-D96FFEC40417}"/>
                  </a:ext>
                </a:extLst>
              </p:cNvPr>
              <p:cNvSpPr/>
              <p:nvPr/>
            </p:nvSpPr>
            <p:spPr>
              <a:xfrm>
                <a:off x="2107749" y="4704454"/>
                <a:ext cx="2210605" cy="598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BAEE4B8-EE20-415B-9491-D96FFEC404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49" y="4704454"/>
                <a:ext cx="2210605" cy="5986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9090102-8347-4879-8F17-A842B614979B}"/>
                  </a:ext>
                </a:extLst>
              </p:cNvPr>
              <p:cNvSpPr/>
              <p:nvPr/>
            </p:nvSpPr>
            <p:spPr>
              <a:xfrm>
                <a:off x="2155399" y="5366355"/>
                <a:ext cx="1702133" cy="559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9090102-8347-4879-8F17-A842B61497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399" y="5366355"/>
                <a:ext cx="1702133" cy="5590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139B2FB-14CF-4E63-98D2-A36B2DAAA24C}"/>
                  </a:ext>
                </a:extLst>
              </p:cNvPr>
              <p:cNvSpPr/>
              <p:nvPr/>
            </p:nvSpPr>
            <p:spPr>
              <a:xfrm>
                <a:off x="2155399" y="6082015"/>
                <a:ext cx="1578702" cy="559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139B2FB-14CF-4E63-98D2-A36B2DAAA2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399" y="6082015"/>
                <a:ext cx="1578702" cy="55906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03C44F3-5BD3-4045-A6BD-DB724D790501}"/>
                  </a:ext>
                </a:extLst>
              </p:cNvPr>
              <p:cNvSpPr/>
              <p:nvPr/>
            </p:nvSpPr>
            <p:spPr>
              <a:xfrm>
                <a:off x="6499614" y="1430340"/>
                <a:ext cx="2674835" cy="5396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03C44F3-5BD3-4045-A6BD-DB724D7905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614" y="1430340"/>
                <a:ext cx="2674835" cy="539635"/>
              </a:xfrm>
              <a:prstGeom prst="rect">
                <a:avLst/>
              </a:prstGeom>
              <a:blipFill>
                <a:blip r:embed="rId12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3492C7-2A6C-4A03-95F9-826C62C8B36A}"/>
                  </a:ext>
                </a:extLst>
              </p:cNvPr>
              <p:cNvSpPr/>
              <p:nvPr/>
            </p:nvSpPr>
            <p:spPr>
              <a:xfrm>
                <a:off x="6655943" y="2077629"/>
                <a:ext cx="2450863" cy="6198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3492C7-2A6C-4A03-95F9-826C62C8B3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943" y="2077629"/>
                <a:ext cx="2450863" cy="6198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AFBA47B-B717-4982-B4FE-A34C3ABCCD41}"/>
                  </a:ext>
                </a:extLst>
              </p:cNvPr>
              <p:cNvSpPr/>
              <p:nvPr/>
            </p:nvSpPr>
            <p:spPr>
              <a:xfrm>
                <a:off x="6655943" y="2793289"/>
                <a:ext cx="1718676" cy="6198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AFBA47B-B717-4982-B4FE-A34C3ABCCD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943" y="2793289"/>
                <a:ext cx="1718676" cy="61985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025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333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Joanne Morgan</dc:creator>
  <cp:lastModifiedBy>Berwick, Chris</cp:lastModifiedBy>
  <cp:revision>135</cp:revision>
  <cp:lastPrinted>2015-09-07T14:22:57Z</cp:lastPrinted>
  <dcterms:created xsi:type="dcterms:W3CDTF">2015-08-26T08:50:06Z</dcterms:created>
  <dcterms:modified xsi:type="dcterms:W3CDTF">2019-10-05T16:14:16Z</dcterms:modified>
</cp:coreProperties>
</file>