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62" r:id="rId2"/>
    <p:sldId id="37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7CE8E-6849-46B2-A156-6636CABAB72D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273D-8543-4C5A-AAB0-59900A5CB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16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55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75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82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99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98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8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01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625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54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427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90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D6BB7-BD9E-4236-8899-772678034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42" y="328092"/>
            <a:ext cx="4248472" cy="864096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9F6C424-1A0C-4DAF-B8A2-1A6CDF308957}"/>
              </a:ext>
            </a:extLst>
          </p:cNvPr>
          <p:cNvSpPr txBox="1">
            <a:spLocks/>
          </p:cNvSpPr>
          <p:nvPr/>
        </p:nvSpPr>
        <p:spPr>
          <a:xfrm>
            <a:off x="5520680" y="304575"/>
            <a:ext cx="267464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Your turn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82009C-681A-4C62-B775-2E5F3A3EE993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82009C-681A-4C62-B775-2E5F3A3EE993}"/>
              </a:ext>
            </a:extLst>
          </p:cNvPr>
          <p:cNvCxnSpPr/>
          <p:nvPr/>
        </p:nvCxnSpPr>
        <p:spPr>
          <a:xfrm flipH="1">
            <a:off x="0" y="1412776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503935-5D93-413D-AEEB-1EDA9215F908}"/>
                  </a:ext>
                </a:extLst>
              </p:cNvPr>
              <p:cNvSpPr txBox="1"/>
              <p:nvPr/>
            </p:nvSpPr>
            <p:spPr>
              <a:xfrm>
                <a:off x="683568" y="1556792"/>
                <a:ext cx="25922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503935-5D93-413D-AEEB-1EDA9215F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556792"/>
                <a:ext cx="2592288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521984-D350-45C3-A2CA-70D601F9AAC8}"/>
                  </a:ext>
                </a:extLst>
              </p:cNvPr>
              <p:cNvSpPr txBox="1"/>
              <p:nvPr/>
            </p:nvSpPr>
            <p:spPr>
              <a:xfrm>
                <a:off x="5364088" y="1525161"/>
                <a:ext cx="25922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521984-D350-45C3-A2CA-70D601F9A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525161"/>
                <a:ext cx="259228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E7A58F-49DD-4EDE-80E5-FCC61F03691A}"/>
                  </a:ext>
                </a:extLst>
              </p:cNvPr>
              <p:cNvSpPr txBox="1"/>
              <p:nvPr/>
            </p:nvSpPr>
            <p:spPr>
              <a:xfrm>
                <a:off x="683568" y="4104457"/>
                <a:ext cx="25922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−8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E7A58F-49DD-4EDE-80E5-FCC61F036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104457"/>
                <a:ext cx="259228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545881-3C0C-419E-8CF7-366C8CD30AF1}"/>
                  </a:ext>
                </a:extLst>
              </p:cNvPr>
              <p:cNvSpPr txBox="1"/>
              <p:nvPr/>
            </p:nvSpPr>
            <p:spPr>
              <a:xfrm>
                <a:off x="5505436" y="4104456"/>
                <a:ext cx="25922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−50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545881-3C0C-419E-8CF7-366C8CD30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436" y="4104456"/>
                <a:ext cx="259228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43EF52-D29A-4CCE-8129-D1F1B4D61D96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0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4A06E-0285-4F1E-BDA9-2D297A55B235}"/>
                  </a:ext>
                </a:extLst>
              </p:cNvPr>
              <p:cNvSpPr txBox="1"/>
              <p:nvPr/>
            </p:nvSpPr>
            <p:spPr>
              <a:xfrm>
                <a:off x="2025202" y="566678"/>
                <a:ext cx="186194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−162</m:t>
                    </m:r>
                  </m:oMath>
                </a14:m>
                <a:endParaRPr lang="en-GB" sz="2000" b="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98</m:t>
                    </m:r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98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98−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98−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18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00−18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200−2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00−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4A06E-0285-4F1E-BDA9-2D297A55B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202" y="566678"/>
                <a:ext cx="1861945" cy="2862322"/>
              </a:xfrm>
              <a:prstGeom prst="rect">
                <a:avLst/>
              </a:prstGeom>
              <a:blipFill>
                <a:blip r:embed="rId2"/>
                <a:stretch>
                  <a:fillRect l="-3595" t="-1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2C5E68-A1A7-4081-B96C-F3246BE481B2}"/>
                  </a:ext>
                </a:extLst>
              </p:cNvPr>
              <p:cNvSpPr txBox="1"/>
              <p:nvPr/>
            </p:nvSpPr>
            <p:spPr>
              <a:xfrm>
                <a:off x="2025202" y="3772119"/>
                <a:ext cx="2775609" cy="2273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b="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50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2C5E68-A1A7-4081-B96C-F3246BE48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202" y="3772119"/>
                <a:ext cx="2775609" cy="2273123"/>
              </a:xfrm>
              <a:prstGeom prst="rect">
                <a:avLst/>
              </a:prstGeom>
              <a:blipFill>
                <a:blip r:embed="rId3"/>
                <a:stretch>
                  <a:fillRect l="-2412" t="-1877" b="-2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7E72D80-DAD1-432B-BD23-A081E5DDF085}"/>
              </a:ext>
            </a:extLst>
          </p:cNvPr>
          <p:cNvSpPr/>
          <p:nvPr/>
        </p:nvSpPr>
        <p:spPr>
          <a:xfrm>
            <a:off x="148305" y="553354"/>
            <a:ext cx="1840116" cy="432048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Fluency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FF95A7-C261-48BB-A444-478AC00B3467}"/>
                  </a:ext>
                </a:extLst>
              </p:cNvPr>
              <p:cNvSpPr txBox="1"/>
              <p:nvPr/>
            </p:nvSpPr>
            <p:spPr>
              <a:xfrm>
                <a:off x="3923928" y="566678"/>
                <a:ext cx="2568691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+9</m:t>
                        </m:r>
                      </m:e>
                    </m:d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−7)(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+7)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7−2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7+2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(10−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)(10+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FF95A7-C261-48BB-A444-478AC00B3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66678"/>
                <a:ext cx="2568691" cy="2862322"/>
              </a:xfrm>
              <a:prstGeom prst="rect">
                <a:avLst/>
              </a:prstGeom>
              <a:blipFill>
                <a:blip r:embed="rId4"/>
                <a:stretch>
                  <a:fillRect r="-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60A6E5C-AF50-4119-B98F-94E0D99F125A}"/>
                  </a:ext>
                </a:extLst>
              </p:cNvPr>
              <p:cNvSpPr txBox="1"/>
              <p:nvPr/>
            </p:nvSpPr>
            <p:spPr>
              <a:xfrm>
                <a:off x="4261266" y="3726345"/>
                <a:ext cx="3472226" cy="2273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GB" sz="2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)(4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60A6E5C-AF50-4119-B98F-94E0D99F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266" y="3726345"/>
                <a:ext cx="3472226" cy="2273123"/>
              </a:xfrm>
              <a:prstGeom prst="rect">
                <a:avLst/>
              </a:prstGeom>
              <a:blipFill>
                <a:blip r:embed="rId5"/>
                <a:stretch>
                  <a:fillRect b="-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11013550-4003-4510-818C-6522C25E1594}"/>
              </a:ext>
            </a:extLst>
          </p:cNvPr>
          <p:cNvSpPr/>
          <p:nvPr/>
        </p:nvSpPr>
        <p:spPr>
          <a:xfrm>
            <a:off x="155403" y="3591522"/>
            <a:ext cx="1861945" cy="432048"/>
          </a:xfrm>
          <a:prstGeom prst="flowChartConnec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C55A05-DC40-4A90-9573-FC43EE748418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66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249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Worked Examples</vt:lpstr>
      <vt:lpstr>PowerPoint Presentation</vt:lpstr>
    </vt:vector>
  </TitlesOfParts>
  <Company>Birmingham BSF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it Now!</dc:title>
  <dc:creator>J Berwick</dc:creator>
  <cp:lastModifiedBy>Berwick, Chris</cp:lastModifiedBy>
  <cp:revision>44</cp:revision>
  <dcterms:created xsi:type="dcterms:W3CDTF">2017-11-01T11:47:33Z</dcterms:created>
  <dcterms:modified xsi:type="dcterms:W3CDTF">2020-02-23T12:11:55Z</dcterms:modified>
</cp:coreProperties>
</file>