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701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3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236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497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298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741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634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400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2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395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36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7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3435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69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8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D4010-CECA-4D5D-925A-0A965B726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953" y="-10218"/>
            <a:ext cx="3583586" cy="614100"/>
          </a:xfrm>
        </p:spPr>
        <p:txBody>
          <a:bodyPr>
            <a:normAutofit/>
          </a:bodyPr>
          <a:lstStyle/>
          <a:p>
            <a:pPr algn="ctr"/>
            <a:r>
              <a:rPr lang="en-GB" sz="3200" b="1" dirty="0">
                <a:latin typeface="+mn-lt"/>
              </a:rPr>
              <a:t>Worked Examples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0FBBC46-8856-459B-B48B-9A2C793D91C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-36196" y="741961"/>
                <a:ext cx="4377127" cy="490394"/>
              </a:xfrm>
            </p:spPr>
            <p:txBody>
              <a:bodyPr>
                <a:noAutofit/>
              </a:bodyPr>
              <a:lstStyle/>
              <a:p>
                <a:pPr marL="0" indent="0">
                  <a:spcBef>
                    <a:spcPts val="0"/>
                  </a:spcBef>
                  <a:buNone/>
                </a:pPr>
                <a:r>
                  <a:rPr lang="en-GB" sz="1800" dirty="0"/>
                  <a:t>Calculate the value of </a:t>
                </a:r>
                <a14:m>
                  <m:oMath xmlns:m="http://schemas.openxmlformats.org/officeDocument/2006/math">
                    <m:r>
                      <a:rPr lang="en-GB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800" dirty="0"/>
                  <a:t> for the sector below: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0FBBC46-8856-459B-B48B-9A2C793D91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36196" y="741961"/>
                <a:ext cx="4377127" cy="490394"/>
              </a:xfrm>
              <a:blipFill>
                <a:blip r:embed="rId2"/>
                <a:stretch>
                  <a:fillRect l="-1114" t="-12500" r="-12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>
            <a:extLst>
              <a:ext uri="{FF2B5EF4-FFF2-40B4-BE49-F238E27FC236}">
                <a16:creationId xmlns:a16="http://schemas.microsoft.com/office/drawing/2014/main" id="{C9156332-83C4-4B45-9ABE-D12B4750C821}"/>
              </a:ext>
            </a:extLst>
          </p:cNvPr>
          <p:cNvSpPr txBox="1">
            <a:spLocks/>
          </p:cNvSpPr>
          <p:nvPr/>
        </p:nvSpPr>
        <p:spPr>
          <a:xfrm>
            <a:off x="4976452" y="-10218"/>
            <a:ext cx="3583586" cy="614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200" b="1" dirty="0">
                <a:latin typeface="+mn-lt"/>
              </a:rPr>
              <a:t>Your turn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4B1069C-5EF9-46EA-887C-3DBB8A096356}"/>
              </a:ext>
            </a:extLst>
          </p:cNvPr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C7281D2-CF89-427F-9BF7-7414BB9268E7}"/>
              </a:ext>
            </a:extLst>
          </p:cNvPr>
          <p:cNvCxnSpPr>
            <a:cxnSpLocks/>
          </p:cNvCxnSpPr>
          <p:nvPr/>
        </p:nvCxnSpPr>
        <p:spPr>
          <a:xfrm flipH="1">
            <a:off x="0" y="593043"/>
            <a:ext cx="9144000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Content Placeholder 2">
                <a:extLst>
                  <a:ext uri="{FF2B5EF4-FFF2-40B4-BE49-F238E27FC236}">
                    <a16:creationId xmlns:a16="http://schemas.microsoft.com/office/drawing/2014/main" id="{0334D898-C6DD-4910-889C-4F37C6F238F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53314" y="744072"/>
                <a:ext cx="4377127" cy="52807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en-GB" sz="1800" dirty="0"/>
                  <a:t>Calculate the value of </a:t>
                </a:r>
                <a14:m>
                  <m:oMath xmlns:m="http://schemas.openxmlformats.org/officeDocument/2006/math">
                    <m:r>
                      <a:rPr lang="en-GB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800" dirty="0"/>
                  <a:t> for the sector below:</a:t>
                </a:r>
              </a:p>
            </p:txBody>
          </p:sp>
        </mc:Choice>
        <mc:Fallback>
          <p:sp>
            <p:nvSpPr>
              <p:cNvPr id="17" name="Content Placeholder 2">
                <a:extLst>
                  <a:ext uri="{FF2B5EF4-FFF2-40B4-BE49-F238E27FC236}">
                    <a16:creationId xmlns:a16="http://schemas.microsoft.com/office/drawing/2014/main" id="{0334D898-C6DD-4910-889C-4F37C6F238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3314" y="744072"/>
                <a:ext cx="4377127" cy="528072"/>
              </a:xfrm>
              <a:prstGeom prst="rect">
                <a:avLst/>
              </a:prstGeom>
              <a:blipFill>
                <a:blip r:embed="rId3"/>
                <a:stretch>
                  <a:fillRect l="-1253" t="-10345" r="-11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3637CF95-C6DC-4365-8052-9F544A25A6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039" y="992676"/>
            <a:ext cx="2662994" cy="211038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3" name="Content Placeholder 2">
                <a:extLst>
                  <a:ext uri="{FF2B5EF4-FFF2-40B4-BE49-F238E27FC236}">
                    <a16:creationId xmlns:a16="http://schemas.microsoft.com/office/drawing/2014/main" id="{9B285157-E530-48E2-843B-7EA651567D6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36196" y="3279061"/>
                <a:ext cx="4377127" cy="49039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en-GB" sz="1800" dirty="0"/>
                  <a:t>Calculate the value of </a:t>
                </a:r>
                <a14:m>
                  <m:oMath xmlns:m="http://schemas.openxmlformats.org/officeDocument/2006/math">
                    <m:r>
                      <a:rPr lang="en-GB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GB" sz="1800" dirty="0"/>
                  <a:t> for the sector below:</a:t>
                </a:r>
              </a:p>
            </p:txBody>
          </p:sp>
        </mc:Choice>
        <mc:Fallback>
          <p:sp>
            <p:nvSpPr>
              <p:cNvPr id="33" name="Content Placeholder 2">
                <a:extLst>
                  <a:ext uri="{FF2B5EF4-FFF2-40B4-BE49-F238E27FC236}">
                    <a16:creationId xmlns:a16="http://schemas.microsoft.com/office/drawing/2014/main" id="{9B285157-E530-48E2-843B-7EA651567D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6196" y="3279061"/>
                <a:ext cx="4377127" cy="490394"/>
              </a:xfrm>
              <a:prstGeom prst="rect">
                <a:avLst/>
              </a:prstGeom>
              <a:blipFill>
                <a:blip r:embed="rId5"/>
                <a:stretch>
                  <a:fillRect l="-1114" t="-12500" r="-8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8E484727-4D3C-4302-978E-593310C88B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206" y="3691999"/>
            <a:ext cx="2659946" cy="2111749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C0FEB645-2A44-496C-B9BA-1704E9385F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7739" y="3692679"/>
            <a:ext cx="2662995" cy="211038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ontent Placeholder 2">
                <a:extLst>
                  <a:ext uri="{FF2B5EF4-FFF2-40B4-BE49-F238E27FC236}">
                    <a16:creationId xmlns:a16="http://schemas.microsoft.com/office/drawing/2014/main" id="{BDD7720A-1D4E-428C-8014-9FFEA7ABD52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69449" y="3279061"/>
                <a:ext cx="4377127" cy="49039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en-GB" sz="1800" dirty="0"/>
                  <a:t>Calculate the value of </a:t>
                </a:r>
                <a14:m>
                  <m:oMath xmlns:m="http://schemas.openxmlformats.org/officeDocument/2006/math">
                    <m:r>
                      <a:rPr lang="en-GB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GB" sz="1800" dirty="0"/>
                  <a:t> for the sector below:</a:t>
                </a:r>
              </a:p>
            </p:txBody>
          </p:sp>
        </mc:Choice>
        <mc:Fallback>
          <p:sp>
            <p:nvSpPr>
              <p:cNvPr id="47" name="Content Placeholder 2">
                <a:extLst>
                  <a:ext uri="{FF2B5EF4-FFF2-40B4-BE49-F238E27FC236}">
                    <a16:creationId xmlns:a16="http://schemas.microsoft.com/office/drawing/2014/main" id="{BDD7720A-1D4E-428C-8014-9FFEA7ABD5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9449" y="3279061"/>
                <a:ext cx="4377127" cy="490394"/>
              </a:xfrm>
              <a:prstGeom prst="rect">
                <a:avLst/>
              </a:prstGeom>
              <a:blipFill>
                <a:blip r:embed="rId8"/>
                <a:stretch>
                  <a:fillRect l="-1253" t="-12500" r="-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TextBox 47">
            <a:extLst>
              <a:ext uri="{FF2B5EF4-FFF2-40B4-BE49-F238E27FC236}">
                <a16:creationId xmlns:a16="http://schemas.microsoft.com/office/drawing/2014/main" id="{8A1BEC74-95EF-41C8-ABCD-274E0659F1EF}"/>
              </a:ext>
            </a:extLst>
          </p:cNvPr>
          <p:cNvSpPr txBox="1"/>
          <p:nvPr/>
        </p:nvSpPr>
        <p:spPr>
          <a:xfrm>
            <a:off x="7350734" y="1909643"/>
            <a:ext cx="17016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3 rad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0EF3866-F07A-49BF-93AB-B90BF70279D9}"/>
              </a:ext>
            </a:extLst>
          </p:cNvPr>
          <p:cNvGrpSpPr/>
          <p:nvPr/>
        </p:nvGrpSpPr>
        <p:grpSpPr>
          <a:xfrm>
            <a:off x="4687739" y="1101139"/>
            <a:ext cx="2480421" cy="1969223"/>
            <a:chOff x="4729848" y="1945201"/>
            <a:chExt cx="2480421" cy="1969223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B523AB5-C201-4478-960D-F3838D5F8C7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729848" y="1945201"/>
              <a:ext cx="2480421" cy="1969223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B54E04AD-4FF8-4C5C-9695-1CFC80F56190}"/>
                    </a:ext>
                  </a:extLst>
                </p:cNvPr>
                <p:cNvSpPr txBox="1"/>
                <p:nvPr/>
              </p:nvSpPr>
              <p:spPr>
                <a:xfrm>
                  <a:off x="5907050" y="2745146"/>
                  <a:ext cx="893071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dirty="0"/>
                    <a:t>54</a:t>
                  </a:r>
                  <a14:m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B54E04AD-4FF8-4C5C-9695-1CFC80F561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07050" y="2745146"/>
                  <a:ext cx="893071" cy="369332"/>
                </a:xfrm>
                <a:prstGeom prst="rect">
                  <a:avLst/>
                </a:prstGeom>
                <a:blipFill>
                  <a:blip r:embed="rId10"/>
                  <a:stretch>
                    <a:fillRect l="-5442" t="-8197" b="-2459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C889A9E8-59EF-47F3-907B-6E101543FB1A}"/>
              </a:ext>
            </a:extLst>
          </p:cNvPr>
          <p:cNvSpPr txBox="1"/>
          <p:nvPr/>
        </p:nvSpPr>
        <p:spPr>
          <a:xfrm>
            <a:off x="7400219" y="4466013"/>
            <a:ext cx="14168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9.56cm (3sf)</a:t>
            </a:r>
          </a:p>
        </p:txBody>
      </p:sp>
    </p:spTree>
    <p:extLst>
      <p:ext uri="{BB962C8B-B14F-4D97-AF65-F5344CB8AC3E}">
        <p14:creationId xmlns:p14="http://schemas.microsoft.com/office/powerpoint/2010/main" val="1769610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7" grpId="0"/>
      <p:bldP spid="33" grpId="0"/>
      <p:bldP spid="47" grpId="0"/>
      <p:bldP spid="48" grpId="0"/>
      <p:bldP spid="51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</TotalTime>
  <Words>53</Words>
  <Application>Microsoft Office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Worked Examples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Worked Example</dc:title>
  <dc:creator>Berwick, Chris</dc:creator>
  <cp:lastModifiedBy>Berwick, Chris</cp:lastModifiedBy>
  <cp:revision>15</cp:revision>
  <dcterms:created xsi:type="dcterms:W3CDTF">2020-05-23T11:39:36Z</dcterms:created>
  <dcterms:modified xsi:type="dcterms:W3CDTF">2020-05-23T12:28:07Z</dcterms:modified>
</cp:coreProperties>
</file>