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792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3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40BAF-7905-4266-9C07-E142A616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402" y="0"/>
            <a:ext cx="2962672" cy="562074"/>
          </a:xfrm>
        </p:spPr>
        <p:txBody>
          <a:bodyPr>
            <a:normAutofit/>
          </a:bodyPr>
          <a:lstStyle/>
          <a:p>
            <a:r>
              <a:rPr lang="en-GB" sz="2600" b="1" dirty="0">
                <a:latin typeface="+mn-lt"/>
              </a:rPr>
              <a:t>Worked Example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0D3E106-F979-4E2F-AAF6-7DADE03055D7}"/>
              </a:ext>
            </a:extLst>
          </p:cNvPr>
          <p:cNvSpPr txBox="1">
            <a:spLocks/>
          </p:cNvSpPr>
          <p:nvPr/>
        </p:nvSpPr>
        <p:spPr>
          <a:xfrm>
            <a:off x="5402912" y="0"/>
            <a:ext cx="2962672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600" b="1" dirty="0">
                <a:latin typeface="+mn-lt"/>
              </a:rPr>
              <a:t>Your turn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37AE4B-B31C-49EA-AC07-D9772E487C3D}"/>
              </a:ext>
            </a:extLst>
          </p:cNvPr>
          <p:cNvCxnSpPr/>
          <p:nvPr/>
        </p:nvCxnSpPr>
        <p:spPr>
          <a:xfrm>
            <a:off x="4575339" y="0"/>
            <a:ext cx="0" cy="685800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026EAD-BFD0-4944-AB3C-AA666752CBB7}"/>
              </a:ext>
            </a:extLst>
          </p:cNvPr>
          <p:cNvCxnSpPr>
            <a:cxnSpLocks/>
          </p:cNvCxnSpPr>
          <p:nvPr/>
        </p:nvCxnSpPr>
        <p:spPr>
          <a:xfrm flipH="1">
            <a:off x="0" y="562074"/>
            <a:ext cx="9144000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6E7237-45EF-46E9-ADE8-EC5BD4AD3E18}"/>
                  </a:ext>
                </a:extLst>
              </p:cNvPr>
              <p:cNvSpPr txBox="1"/>
              <p:nvPr/>
            </p:nvSpPr>
            <p:spPr>
              <a:xfrm>
                <a:off x="154377" y="692696"/>
                <a:ext cx="40147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Find the sum of the following arithmetic series: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5+9+13+17+…+81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6E7237-45EF-46E9-ADE8-EC5BD4AD3E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377" y="692696"/>
                <a:ext cx="4014721" cy="646331"/>
              </a:xfrm>
              <a:prstGeom prst="rect">
                <a:avLst/>
              </a:prstGeom>
              <a:blipFill>
                <a:blip r:embed="rId2"/>
                <a:stretch>
                  <a:fillRect l="-303" t="-5660" r="-1062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6817217-6761-441E-AB7B-6E4CAA7C1207}"/>
                  </a:ext>
                </a:extLst>
              </p:cNvPr>
              <p:cNvSpPr txBox="1"/>
              <p:nvPr/>
            </p:nvSpPr>
            <p:spPr>
              <a:xfrm>
                <a:off x="4837995" y="692696"/>
                <a:ext cx="401472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Find the sum of the first 15 terms of the following arithmetic series: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3+8+13+18+…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6817217-6761-441E-AB7B-6E4CAA7C12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7995" y="692696"/>
                <a:ext cx="4014721" cy="923330"/>
              </a:xfrm>
              <a:prstGeom prst="rect">
                <a:avLst/>
              </a:prstGeom>
              <a:blipFill>
                <a:blip r:embed="rId3"/>
                <a:stretch>
                  <a:fillRect t="-3974" r="-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DD4A351-D7C3-4002-AAD9-B2C18C06BBCD}"/>
              </a:ext>
            </a:extLst>
          </p:cNvPr>
          <p:cNvSpPr txBox="1"/>
          <p:nvPr/>
        </p:nvSpPr>
        <p:spPr>
          <a:xfrm>
            <a:off x="7898628" y="1385193"/>
            <a:ext cx="1195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570</a:t>
            </a:r>
          </a:p>
        </p:txBody>
      </p:sp>
    </p:spTree>
    <p:extLst>
      <p:ext uri="{BB962C8B-B14F-4D97-AF65-F5344CB8AC3E}">
        <p14:creationId xmlns:p14="http://schemas.microsoft.com/office/powerpoint/2010/main" val="51565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</TotalTime>
  <Words>34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Worked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</dc:title>
  <dc:creator>Berwick, Chris</dc:creator>
  <cp:lastModifiedBy>Berwick, Chris</cp:lastModifiedBy>
  <cp:revision>24</cp:revision>
  <dcterms:created xsi:type="dcterms:W3CDTF">2020-05-23T11:39:36Z</dcterms:created>
  <dcterms:modified xsi:type="dcterms:W3CDTF">2020-05-23T13:17:40Z</dcterms:modified>
</cp:coreProperties>
</file>