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93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02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5402912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4575339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/>
              <p:nvPr/>
            </p:nvSpPr>
            <p:spPr>
              <a:xfrm>
                <a:off x="23050" y="692696"/>
                <a:ext cx="44209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Find the least number of terms for the sum of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7+12+17+22+…</m:t>
                    </m:r>
                  </m:oMath>
                </a14:m>
                <a:r>
                  <a:rPr lang="en-GB" dirty="0"/>
                  <a:t> to exceed 1000.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0" y="692696"/>
                <a:ext cx="4420961" cy="646331"/>
              </a:xfrm>
              <a:prstGeom prst="rect">
                <a:avLst/>
              </a:prstGeom>
              <a:blipFill>
                <a:blip r:embed="rId2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817217-6761-441E-AB7B-6E4CAA7C1207}"/>
                  </a:ext>
                </a:extLst>
              </p:cNvPr>
              <p:cNvSpPr txBox="1"/>
              <p:nvPr/>
            </p:nvSpPr>
            <p:spPr>
              <a:xfrm>
                <a:off x="4731245" y="692695"/>
                <a:ext cx="43060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Find the least number of terms for the sum of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5+8+11+14+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GB" dirty="0"/>
                  <a:t> to exceed 1000.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817217-6761-441E-AB7B-6E4CAA7C1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245" y="692695"/>
                <a:ext cx="4306005" cy="646331"/>
              </a:xfrm>
              <a:prstGeom prst="rect">
                <a:avLst/>
              </a:prstGeom>
              <a:blipFill>
                <a:blip r:embed="rId3"/>
                <a:stretch>
                  <a:fillRect t="-5660" r="-992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DD4A351-D7C3-4002-AAD9-B2C18C06BBCD}"/>
              </a:ext>
            </a:extLst>
          </p:cNvPr>
          <p:cNvSpPr txBox="1"/>
          <p:nvPr/>
        </p:nvSpPr>
        <p:spPr>
          <a:xfrm>
            <a:off x="7898628" y="1385193"/>
            <a:ext cx="1195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54030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37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25</cp:revision>
  <dcterms:created xsi:type="dcterms:W3CDTF">2020-05-23T11:39:36Z</dcterms:created>
  <dcterms:modified xsi:type="dcterms:W3CDTF">2020-05-23T13:18:04Z</dcterms:modified>
</cp:coreProperties>
</file>