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95" r:id="rId2"/>
    <p:sldId id="303" r:id="rId3"/>
    <p:sldId id="30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61" d="100"/>
          <a:sy n="61" d="100"/>
        </p:scale>
        <p:origin x="16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7" Type="http://schemas.openxmlformats.org/officeDocument/2006/relationships/image" Target="../media/image1510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0.png"/><Relationship Id="rId5" Type="http://schemas.openxmlformats.org/officeDocument/2006/relationships/image" Target="../media/image1310.png"/><Relationship Id="rId4" Type="http://schemas.openxmlformats.org/officeDocument/2006/relationships/image" Target="../media/image12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9199" y="0"/>
            <a:ext cx="3120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4479" y="2335"/>
            <a:ext cx="3120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584775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279985" y="582441"/>
                <a:ext cx="3460883" cy="1481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Use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binomial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theorem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to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first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4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terms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1−2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85" y="582441"/>
                <a:ext cx="3460883" cy="1481496"/>
              </a:xfrm>
              <a:prstGeom prst="rect">
                <a:avLst/>
              </a:prstGeom>
              <a:blipFill>
                <a:blip r:embed="rId2"/>
                <a:stretch>
                  <a:fillRect l="-1761" r="-1761" b="-8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11E462-A02B-429C-AF0E-0DB6AC2A6946}"/>
                  </a:ext>
                </a:extLst>
              </p:cNvPr>
              <p:cNvSpPr txBox="1"/>
              <p:nvPr/>
            </p:nvSpPr>
            <p:spPr>
              <a:xfrm>
                <a:off x="4963572" y="582441"/>
                <a:ext cx="3460883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Use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binomial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theorem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to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first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4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terms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1−2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11E462-A02B-429C-AF0E-0DB6AC2A69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572" y="582441"/>
                <a:ext cx="3460883" cy="1477328"/>
              </a:xfrm>
              <a:prstGeom prst="rect">
                <a:avLst/>
              </a:prstGeom>
              <a:blipFill>
                <a:blip r:embed="rId3"/>
                <a:stretch>
                  <a:fillRect l="-1585" r="-1761" b="-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254AE2-69A4-4AD7-A7A1-4C33D3A803C5}"/>
                  </a:ext>
                </a:extLst>
              </p:cNvPr>
              <p:cNvSpPr txBox="1"/>
              <p:nvPr/>
            </p:nvSpPr>
            <p:spPr>
              <a:xfrm>
                <a:off x="226143" y="5556742"/>
                <a:ext cx="36956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Note that if ‘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’ is a constant like it is here, then this is the same as asking to find the first 4 terms in ascending powers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254AE2-69A4-4AD7-A7A1-4C33D3A80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43" y="5556742"/>
                <a:ext cx="3695664" cy="1200329"/>
              </a:xfrm>
              <a:prstGeom prst="rect">
                <a:avLst/>
              </a:prstGeom>
              <a:blipFill>
                <a:blip r:embed="rId4"/>
                <a:stretch>
                  <a:fillRect l="-1320" t="-3061" b="-7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00E5F81-0D4C-4E0E-B12A-416D4AFEBA1C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79BD75-DD58-4539-AD8C-6C840F25FD2D}"/>
                  </a:ext>
                </a:extLst>
              </p:cNvPr>
              <p:cNvSpPr txBox="1"/>
              <p:nvPr/>
            </p:nvSpPr>
            <p:spPr>
              <a:xfrm>
                <a:off x="4661340" y="2381416"/>
                <a:ext cx="4445875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𝟏𝟔𝟎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79BD75-DD58-4539-AD8C-6C840F25F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340" y="2381416"/>
                <a:ext cx="4445875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5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D75F031-9661-4521-97A7-4F61F86CD69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/>
              <p:nvPr/>
            </p:nvSpPr>
            <p:spPr>
              <a:xfrm>
                <a:off x="366305" y="524771"/>
                <a:ext cx="8411389" cy="57544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Use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binomial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theorem</m:t>
                      </m:r>
                      <m:r>
                        <a:rPr lang="en-GB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first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4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terms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lang="en-GB" sz="2200" dirty="0"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following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kumimoji="0" lang="en-GB" sz="2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1+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3−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f>
                              <m:fPr>
                                <m:ctrlP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05" y="524771"/>
                <a:ext cx="8411389" cy="5754460"/>
              </a:xfrm>
              <a:prstGeom prst="rect">
                <a:avLst/>
              </a:prstGeom>
              <a:blipFill>
                <a:blip r:embed="rId2"/>
                <a:stretch>
                  <a:fillRect l="-72" r="-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3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/>
              <p:nvPr/>
            </p:nvSpPr>
            <p:spPr>
              <a:xfrm>
                <a:off x="366305" y="524771"/>
                <a:ext cx="8411389" cy="57544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Use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binomial</m:t>
                      </m:r>
                      <m:r>
                        <a:rPr lang="en-GB" sz="2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smtClean="0">
                          <a:latin typeface="Cambria Math" panose="02040503050406030204" pitchFamily="18" charset="0"/>
                        </a:rPr>
                        <m:t>theorem</m:t>
                      </m:r>
                      <m:r>
                        <a:rPr lang="en-GB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first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4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terms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lang="en-GB" sz="22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200" dirty="0"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lang="en-GB" sz="2200" dirty="0"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following</m:t>
                      </m:r>
                      <m:r>
                        <a:rPr kumimoji="0" lang="en-GB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kumimoji="0" lang="en-GB" sz="2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1+</m:t>
                            </m:r>
                            <m:r>
                              <a:rPr kumimoji="0" lang="en-GB" sz="26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kumimoji="0" lang="en-GB" sz="2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3−</m:t>
                            </m:r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2600" dirty="0"/>
                  <a:t> </a:t>
                </a:r>
                <a14:m>
                  <m:oMath xmlns:m="http://schemas.openxmlformats.org/officeDocument/2006/math">
                    <m:r>
                      <a:rPr lang="en-GB" sz="2600" dirty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600" b="0" i="1" dirty="0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f>
                              <m:fPr>
                                <m:ctrlP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6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GB" sz="26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24A40-9DB1-4ECE-96B2-261F8B941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05" y="524771"/>
                <a:ext cx="8411389" cy="5754460"/>
              </a:xfrm>
              <a:prstGeom prst="rect">
                <a:avLst/>
              </a:prstGeom>
              <a:blipFill>
                <a:blip r:embed="rId2"/>
                <a:stretch>
                  <a:fillRect l="-72" r="-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9BF6017-4128-4D66-94BB-47BDF8692B38}"/>
                  </a:ext>
                </a:extLst>
              </p:cNvPr>
              <p:cNvSpPr txBox="1"/>
              <p:nvPr/>
            </p:nvSpPr>
            <p:spPr>
              <a:xfrm>
                <a:off x="2718113" y="1489587"/>
                <a:ext cx="43655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1+10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9BF6017-4128-4D66-94BB-47BDF8692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113" y="1489587"/>
                <a:ext cx="436552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40C59F-AD2E-490F-83F3-53C284A9A4CD}"/>
                  </a:ext>
                </a:extLst>
              </p:cNvPr>
              <p:cNvSpPr txBox="1"/>
              <p:nvPr/>
            </p:nvSpPr>
            <p:spPr>
              <a:xfrm>
                <a:off x="2718113" y="2290916"/>
                <a:ext cx="43655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1+18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+135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+540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40C59F-AD2E-490F-83F3-53C284A9A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113" y="2290916"/>
                <a:ext cx="436552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5628AD-3947-427E-9B50-50CECF0BEBAC}"/>
                  </a:ext>
                </a:extLst>
              </p:cNvPr>
              <p:cNvSpPr txBox="1"/>
              <p:nvPr/>
            </p:nvSpPr>
            <p:spPr>
              <a:xfrm>
                <a:off x="2718113" y="3092245"/>
                <a:ext cx="50542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56−1024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+1792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−1792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5628AD-3947-427E-9B50-50CECF0BE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113" y="3092245"/>
                <a:ext cx="505428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A5DB145-9AD9-471F-8F27-8A35B7A95C23}"/>
                  </a:ext>
                </a:extLst>
              </p:cNvPr>
              <p:cNvSpPr txBox="1"/>
              <p:nvPr/>
            </p:nvSpPr>
            <p:spPr>
              <a:xfrm>
                <a:off x="2718112" y="3893574"/>
                <a:ext cx="50542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187−5103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+5103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−2835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A5DB145-9AD9-471F-8F27-8A35B7A95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112" y="3893574"/>
                <a:ext cx="505428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1984F7D-9EF9-448E-AD0D-A0BF407D8EE8}"/>
                  </a:ext>
                </a:extLst>
              </p:cNvPr>
              <p:cNvSpPr txBox="1"/>
              <p:nvPr/>
            </p:nvSpPr>
            <p:spPr>
              <a:xfrm>
                <a:off x="2718111" y="4906748"/>
                <a:ext cx="50542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1024−2560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+2880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−1920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1984F7D-9EF9-448E-AD0D-A0BF407D8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111" y="4906748"/>
                <a:ext cx="505428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0C4476E-417A-4CD8-997E-0416E8DA42D8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61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1627</TotalTime>
  <Words>186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85</cp:revision>
  <dcterms:created xsi:type="dcterms:W3CDTF">2018-01-26T08:52:52Z</dcterms:created>
  <dcterms:modified xsi:type="dcterms:W3CDTF">2020-05-23T11:20:42Z</dcterms:modified>
</cp:coreProperties>
</file>