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5" r:id="rId2"/>
    <p:sldId id="303" r:id="rId3"/>
    <p:sldId id="30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1" d="100"/>
          <a:sy n="61" d="100"/>
        </p:scale>
        <p:origin x="16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798" y="0"/>
            <a:ext cx="3562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89856" y="7491"/>
            <a:ext cx="3562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627119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2B13F2B-B979-471A-A609-E3B864DAA0B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174333-5606-490D-A4E3-DB47B296654B}"/>
                  </a:ext>
                </a:extLst>
              </p:cNvPr>
              <p:cNvSpPr txBox="1"/>
              <p:nvPr/>
            </p:nvSpPr>
            <p:spPr>
              <a:xfrm>
                <a:off x="215387" y="701853"/>
                <a:ext cx="3744615" cy="16346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Use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binomial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theorem</m:t>
                      </m:r>
                    </m:oMath>
                  </m:oMathPara>
                </a14:m>
                <a:endParaRPr kumimoji="0" lang="en-GB" sz="26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to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first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4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terms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174333-5606-490D-A4E3-DB47B2966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87" y="701853"/>
                <a:ext cx="3744615" cy="16346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115D7A-9F01-45AE-8696-6AE7D8DCD53B}"/>
                  </a:ext>
                </a:extLst>
              </p:cNvPr>
              <p:cNvSpPr txBox="1"/>
              <p:nvPr/>
            </p:nvSpPr>
            <p:spPr>
              <a:xfrm>
                <a:off x="4836037" y="727414"/>
                <a:ext cx="3744615" cy="16346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Use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binomial</m:t>
                      </m:r>
                      <m: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theorem</m:t>
                      </m:r>
                    </m:oMath>
                  </m:oMathPara>
                </a14:m>
                <a:endParaRPr kumimoji="0" lang="en-GB" sz="26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to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first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4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terms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+2</m:t>
                              </m:r>
                              <m:r>
                                <a:rPr kumimoji="0" lang="en-GB" sz="2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kumimoji="0" lang="en-GB" sz="2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115D7A-9F01-45AE-8696-6AE7D8DCD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037" y="727414"/>
                <a:ext cx="3744615" cy="16346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465BF7-01FD-4915-A32D-39B864CA34C8}"/>
                  </a:ext>
                </a:extLst>
              </p:cNvPr>
              <p:cNvSpPr txBox="1"/>
              <p:nvPr/>
            </p:nvSpPr>
            <p:spPr>
              <a:xfrm>
                <a:off x="4485009" y="2484607"/>
                <a:ext cx="4572000" cy="41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465BF7-01FD-4915-A32D-39B864CA3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009" y="2484607"/>
                <a:ext cx="4572000" cy="411651"/>
              </a:xfrm>
              <a:prstGeom prst="rect">
                <a:avLst/>
              </a:prstGeom>
              <a:blipFill>
                <a:blip r:embed="rId4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339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/>
              <p:nvPr/>
            </p:nvSpPr>
            <p:spPr>
              <a:xfrm>
                <a:off x="366305" y="524771"/>
                <a:ext cx="8411389" cy="58830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binomial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theorem</m:t>
                      </m:r>
                      <m:r>
                        <a:rPr lang="en-GB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4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terms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lang="en-GB" sz="220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following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kumimoji="0" lang="en-GB" sz="2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2600" dirty="0"/>
              </a:p>
              <a:p>
                <a:pPr lvl="0">
                  <a:defRPr/>
                </a:pPr>
                <a:endParaRPr lang="en-GB" sz="2600" dirty="0"/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sSup>
                              <m:sSup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2600" dirty="0"/>
              </a:p>
              <a:p>
                <a:pPr lvl="0">
                  <a:defRPr/>
                </a:pPr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05" y="524771"/>
                <a:ext cx="8411389" cy="5883021"/>
              </a:xfrm>
              <a:prstGeom prst="rect">
                <a:avLst/>
              </a:prstGeom>
              <a:blipFill>
                <a:blip r:embed="rId2"/>
                <a:stretch>
                  <a:fillRect l="-72" r="-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B555FDF-BC04-4A6E-8BAB-B762CA8AC4F1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/>
              <p:nvPr/>
            </p:nvSpPr>
            <p:spPr>
              <a:xfrm>
                <a:off x="366305" y="524771"/>
                <a:ext cx="8411389" cy="58830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binomial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theorem</m:t>
                      </m:r>
                      <m:r>
                        <a:rPr lang="en-GB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4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terms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lang="en-GB" sz="220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following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kumimoji="0" lang="en-GB" sz="2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2600" dirty="0"/>
              </a:p>
              <a:p>
                <a:pPr lvl="0">
                  <a:defRPr/>
                </a:pPr>
                <a:endParaRPr lang="en-GB" sz="2600" dirty="0"/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sSup>
                              <m:sSup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2600" dirty="0"/>
              </a:p>
              <a:p>
                <a:pPr lvl="0">
                  <a:defRPr/>
                </a:pPr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05" y="524771"/>
                <a:ext cx="8411389" cy="5883021"/>
              </a:xfrm>
              <a:prstGeom prst="rect">
                <a:avLst/>
              </a:prstGeom>
              <a:blipFill>
                <a:blip r:embed="rId2"/>
                <a:stretch>
                  <a:fillRect l="-72" r="-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C1C0C6-90A0-460A-B3F7-DF6615EF9936}"/>
                  </a:ext>
                </a:extLst>
              </p:cNvPr>
              <p:cNvSpPr txBox="1"/>
              <p:nvPr/>
            </p:nvSpPr>
            <p:spPr>
              <a:xfrm>
                <a:off x="2690819" y="1519083"/>
                <a:ext cx="549674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+192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C1C0C6-90A0-460A-B3F7-DF6615EF9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819" y="1519083"/>
                <a:ext cx="5496740" cy="465833"/>
              </a:xfrm>
              <a:prstGeom prst="rect">
                <a:avLst/>
              </a:prstGeom>
              <a:blipFill>
                <a:blip r:embed="rId3"/>
                <a:stretch>
                  <a:fillRect b="-10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3A081-8192-4BB9-9D44-D348011D252D}"/>
                  </a:ext>
                </a:extLst>
              </p:cNvPr>
              <p:cNvSpPr txBox="1"/>
              <p:nvPr/>
            </p:nvSpPr>
            <p:spPr>
              <a:xfrm>
                <a:off x="2423144" y="5506064"/>
                <a:ext cx="67208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9,683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+59,049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+314,928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+489,888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3A081-8192-4BB9-9D44-D348011D2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144" y="5506064"/>
                <a:ext cx="6720856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BF8093-8FBD-438F-B53C-F085C1387F0A}"/>
                  </a:ext>
                </a:extLst>
              </p:cNvPr>
              <p:cNvSpPr txBox="1"/>
              <p:nvPr/>
            </p:nvSpPr>
            <p:spPr>
              <a:xfrm>
                <a:off x="2690819" y="2316668"/>
                <a:ext cx="549674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+720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+1080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BF8093-8FBD-438F-B53C-F085C1387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819" y="2316668"/>
                <a:ext cx="5496740" cy="465833"/>
              </a:xfrm>
              <a:prstGeom prst="rect">
                <a:avLst/>
              </a:prstGeom>
              <a:blipFill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83EB0E-AD8D-451F-A296-5308460701AB}"/>
                  </a:ext>
                </a:extLst>
              </p:cNvPr>
              <p:cNvSpPr txBox="1"/>
              <p:nvPr/>
            </p:nvSpPr>
            <p:spPr>
              <a:xfrm>
                <a:off x="2768969" y="3132078"/>
                <a:ext cx="496359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+448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83EB0E-AD8D-451F-A296-530846070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69" y="3132078"/>
                <a:ext cx="4963594" cy="465833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EF7598-87BF-4393-9D45-8D32322BEDD9}"/>
                  </a:ext>
                </a:extLst>
              </p:cNvPr>
              <p:cNvSpPr txBox="1"/>
              <p:nvPr/>
            </p:nvSpPr>
            <p:spPr>
              <a:xfrm>
                <a:off x="2690818" y="3947488"/>
                <a:ext cx="5907491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−1458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+1215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−540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EF7598-87BF-4393-9D45-8D32322BE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818" y="3947488"/>
                <a:ext cx="5907491" cy="465833"/>
              </a:xfrm>
              <a:prstGeom prst="rect">
                <a:avLst/>
              </a:prstGeom>
              <a:blipFill>
                <a:blip r:embed="rId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A90E01-5E7B-4D42-BD2D-C40DA02860D6}"/>
                  </a:ext>
                </a:extLst>
              </p:cNvPr>
              <p:cNvSpPr txBox="1"/>
              <p:nvPr/>
            </p:nvSpPr>
            <p:spPr>
              <a:xfrm>
                <a:off x="2284135" y="4764982"/>
                <a:ext cx="6720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−6912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+41,472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−145,152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A90E01-5E7B-4D42-BD2D-C40DA0286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135" y="4764982"/>
                <a:ext cx="6720856" cy="461665"/>
              </a:xfrm>
              <a:prstGeom prst="rect">
                <a:avLst/>
              </a:prstGeom>
              <a:blipFill>
                <a:blip r:embed="rId8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8BF6895-38BA-43E5-9E61-EDE0E54CB8F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3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1647</TotalTime>
  <Words>199</Words>
  <Application>Microsoft Office PowerPoint</Application>
  <PresentationFormat>On-screen Show (4:3)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87</cp:revision>
  <dcterms:created xsi:type="dcterms:W3CDTF">2018-01-26T08:52:52Z</dcterms:created>
  <dcterms:modified xsi:type="dcterms:W3CDTF">2020-05-23T11:20:04Z</dcterms:modified>
</cp:coreProperties>
</file>