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99" r:id="rId2"/>
    <p:sldId id="300" r:id="rId3"/>
    <p:sldId id="301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89362" autoAdjust="0"/>
  </p:normalViewPr>
  <p:slideViewPr>
    <p:cSldViewPr snapToGrid="0">
      <p:cViewPr varScale="1">
        <p:scale>
          <a:sx n="61" d="100"/>
          <a:sy n="61" d="100"/>
        </p:scale>
        <p:origin x="1632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1.png"/><Relationship Id="rId2" Type="http://schemas.openxmlformats.org/officeDocument/2006/relationships/image" Target="../media/image10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11.png"/><Relationship Id="rId5" Type="http://schemas.openxmlformats.org/officeDocument/2006/relationships/image" Target="../media/image1311.png"/><Relationship Id="rId4" Type="http://schemas.openxmlformats.org/officeDocument/2006/relationships/image" Target="../media/image12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11.png"/><Relationship Id="rId7" Type="http://schemas.openxmlformats.org/officeDocument/2006/relationships/image" Target="../media/image1511.png"/><Relationship Id="rId2" Type="http://schemas.openxmlformats.org/officeDocument/2006/relationships/image" Target="../media/image10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11.png"/><Relationship Id="rId11" Type="http://schemas.openxmlformats.org/officeDocument/2006/relationships/image" Target="../media/image137.png"/><Relationship Id="rId5" Type="http://schemas.openxmlformats.org/officeDocument/2006/relationships/image" Target="../media/image1311.png"/><Relationship Id="rId10" Type="http://schemas.openxmlformats.org/officeDocument/2006/relationships/image" Target="../media/image121.png"/><Relationship Id="rId4" Type="http://schemas.openxmlformats.org/officeDocument/2006/relationships/image" Target="../media/image1211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8898" y="0"/>
            <a:ext cx="394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40095" y="22377"/>
            <a:ext cx="3945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627543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298898" y="778673"/>
                <a:ext cx="3579505" cy="1234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coefficient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kumimoji="0" lang="en-GB" sz="26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in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expansion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3−2</m:t>
                              </m:r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898" y="778673"/>
                <a:ext cx="3579505" cy="12345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D38E59B-E98D-4D0A-A21F-E580ADB6D103}"/>
                  </a:ext>
                </a:extLst>
              </p:cNvPr>
              <p:cNvSpPr txBox="1"/>
              <p:nvPr/>
            </p:nvSpPr>
            <p:spPr>
              <a:xfrm>
                <a:off x="4870898" y="778672"/>
                <a:ext cx="3579505" cy="1234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coefficient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kumimoji="0" lang="en-GB" sz="26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in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expansion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2−3</m:t>
                              </m:r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D38E59B-E98D-4D0A-A21F-E580ADB6D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898" y="778672"/>
                <a:ext cx="3579505" cy="12345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04D794BF-D202-4D78-A471-6115CBA6977B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89B1399-4C07-4FB8-954C-2FF712526834}"/>
                  </a:ext>
                </a:extLst>
              </p:cNvPr>
              <p:cNvSpPr txBox="1"/>
              <p:nvPr/>
            </p:nvSpPr>
            <p:spPr>
              <a:xfrm>
                <a:off x="5355021" y="2108408"/>
                <a:ext cx="27747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𝟏𝟎𝟖𝟎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89B1399-4C07-4FB8-954C-2FF7125268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5021" y="2108408"/>
                <a:ext cx="2774730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952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0B9B8A5-83EB-4672-8A6F-A8511E7FCFFC}"/>
                  </a:ext>
                </a:extLst>
              </p:cNvPr>
              <p:cNvSpPr txBox="1"/>
              <p:nvPr/>
            </p:nvSpPr>
            <p:spPr>
              <a:xfrm>
                <a:off x="117983" y="3158378"/>
                <a:ext cx="7890387" cy="4045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coefficient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sup>
                      </m:sSup>
                      <m:r>
                        <a:rPr kumimoji="0" lang="en-GB" sz="2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in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expansion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5+2</m:t>
                              </m:r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0B9B8A5-83EB-4672-8A6F-A8511E7FCF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3" y="3158378"/>
                <a:ext cx="7890387" cy="4045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FC50C0E-2C70-4958-975F-7EFF862CEF2A}"/>
                  </a:ext>
                </a:extLst>
              </p:cNvPr>
              <p:cNvSpPr txBox="1"/>
              <p:nvPr/>
            </p:nvSpPr>
            <p:spPr>
              <a:xfrm>
                <a:off x="117983" y="1900074"/>
                <a:ext cx="789038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coefficient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</m:t>
                          </m:r>
                        </m:sup>
                      </m:sSup>
                      <m:r>
                        <a:rPr kumimoji="0" lang="en-GB" sz="2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in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expansion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2−</m:t>
                              </m:r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FC50C0E-2C70-4958-975F-7EFF862CEF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3" y="1900074"/>
                <a:ext cx="7890387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6BB8FB4-2BE8-4C92-9215-15C6A768BE7F}"/>
                  </a:ext>
                </a:extLst>
              </p:cNvPr>
              <p:cNvSpPr txBox="1"/>
              <p:nvPr/>
            </p:nvSpPr>
            <p:spPr>
              <a:xfrm>
                <a:off x="117984" y="641771"/>
                <a:ext cx="789038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coefficient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  <m:r>
                        <a:rPr kumimoji="0" lang="en-GB" sz="2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in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expansion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2−3</m:t>
                              </m:r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6BB8FB4-2BE8-4C92-9215-15C6A768B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4" y="641771"/>
                <a:ext cx="7890387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514A9AB-02C7-4203-AC5A-1079DE6212D1}"/>
                  </a:ext>
                </a:extLst>
              </p:cNvPr>
              <p:cNvSpPr txBox="1"/>
              <p:nvPr/>
            </p:nvSpPr>
            <p:spPr>
              <a:xfrm>
                <a:off x="117982" y="5444739"/>
                <a:ext cx="789038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coefficient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p>
                      </m:sSup>
                      <m:r>
                        <a:rPr kumimoji="0" lang="en-GB" sz="2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in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expansion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514A9AB-02C7-4203-AC5A-1079DE6212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2" y="5444739"/>
                <a:ext cx="7890387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2BA2C76-8EC2-4976-BE53-9B29F68F0155}"/>
                  </a:ext>
                </a:extLst>
              </p:cNvPr>
              <p:cNvSpPr txBox="1"/>
              <p:nvPr/>
            </p:nvSpPr>
            <p:spPr>
              <a:xfrm>
                <a:off x="117983" y="4041418"/>
                <a:ext cx="7890387" cy="7595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coefficient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  <m:r>
                        <a:rPr kumimoji="0" lang="en-GB" sz="2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in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expansion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3+</m:t>
                              </m:r>
                              <m:f>
                                <m:fPr>
                                  <m:ctrlPr>
                                    <a:rPr kumimoji="0" lang="en-GB" sz="26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6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kumimoji="0" lang="en-GB" sz="26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2BA2C76-8EC2-4976-BE53-9B29F68F01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3" y="4041418"/>
                <a:ext cx="7890387" cy="7595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FDA7ECB-EF4A-444F-9622-598D9055A39E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872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0B9B8A5-83EB-4672-8A6F-A8511E7FCFFC}"/>
                  </a:ext>
                </a:extLst>
              </p:cNvPr>
              <p:cNvSpPr txBox="1"/>
              <p:nvPr/>
            </p:nvSpPr>
            <p:spPr>
              <a:xfrm>
                <a:off x="117983" y="3158378"/>
                <a:ext cx="7890387" cy="4045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coefficient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sup>
                      </m:sSup>
                      <m:r>
                        <a:rPr kumimoji="0" lang="en-GB" sz="2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in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expansion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5+2</m:t>
                              </m:r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0B9B8A5-83EB-4672-8A6F-A8511E7FCF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3" y="3158378"/>
                <a:ext cx="7890387" cy="4045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FC50C0E-2C70-4958-975F-7EFF862CEF2A}"/>
                  </a:ext>
                </a:extLst>
              </p:cNvPr>
              <p:cNvSpPr txBox="1"/>
              <p:nvPr/>
            </p:nvSpPr>
            <p:spPr>
              <a:xfrm>
                <a:off x="117983" y="1900074"/>
                <a:ext cx="789038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coefficient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</m:t>
                          </m:r>
                        </m:sup>
                      </m:sSup>
                      <m:r>
                        <a:rPr kumimoji="0" lang="en-GB" sz="2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in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expansion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2−</m:t>
                              </m:r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FC50C0E-2C70-4958-975F-7EFF862CEF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3" y="1900074"/>
                <a:ext cx="7890387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6BB8FB4-2BE8-4C92-9215-15C6A768BE7F}"/>
                  </a:ext>
                </a:extLst>
              </p:cNvPr>
              <p:cNvSpPr txBox="1"/>
              <p:nvPr/>
            </p:nvSpPr>
            <p:spPr>
              <a:xfrm>
                <a:off x="117984" y="641771"/>
                <a:ext cx="789038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coefficient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  <m:r>
                        <a:rPr kumimoji="0" lang="en-GB" sz="2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in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expansion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2−3</m:t>
                              </m:r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6BB8FB4-2BE8-4C92-9215-15C6A768B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4" y="641771"/>
                <a:ext cx="7890387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514A9AB-02C7-4203-AC5A-1079DE6212D1}"/>
                  </a:ext>
                </a:extLst>
              </p:cNvPr>
              <p:cNvSpPr txBox="1"/>
              <p:nvPr/>
            </p:nvSpPr>
            <p:spPr>
              <a:xfrm>
                <a:off x="117982" y="5444739"/>
                <a:ext cx="789038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coefficient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p>
                      </m:sSup>
                      <m:r>
                        <a:rPr kumimoji="0" lang="en-GB" sz="2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in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expansion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514A9AB-02C7-4203-AC5A-1079DE6212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2" y="5444739"/>
                <a:ext cx="7890387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2BA2C76-8EC2-4976-BE53-9B29F68F0155}"/>
                  </a:ext>
                </a:extLst>
              </p:cNvPr>
              <p:cNvSpPr txBox="1"/>
              <p:nvPr/>
            </p:nvSpPr>
            <p:spPr>
              <a:xfrm>
                <a:off x="117983" y="4041418"/>
                <a:ext cx="7890387" cy="7595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coefficient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  <m:r>
                        <a:rPr kumimoji="0" lang="en-GB" sz="2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in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expansion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3+</m:t>
                              </m:r>
                              <m:f>
                                <m:fPr>
                                  <m:ctrlPr>
                                    <a:rPr kumimoji="0" lang="en-GB" sz="26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6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kumimoji="0" lang="en-GB" sz="26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2BA2C76-8EC2-4976-BE53-9B29F68F01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3" y="4041418"/>
                <a:ext cx="7890387" cy="7595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6CC16D4-C958-490F-9226-D0DE5C39BEB0}"/>
                  </a:ext>
                </a:extLst>
              </p:cNvPr>
              <p:cNvSpPr txBox="1"/>
              <p:nvPr/>
            </p:nvSpPr>
            <p:spPr>
              <a:xfrm>
                <a:off x="2816175" y="1173153"/>
                <a:ext cx="1401864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−48,384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6CC16D4-C958-490F-9226-D0DE5C39B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6175" y="1173153"/>
                <a:ext cx="1401864" cy="46583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4C82FC3-3BE4-4446-B338-7808EE97E3A6}"/>
                  </a:ext>
                </a:extLst>
              </p:cNvPr>
              <p:cNvSpPr txBox="1"/>
              <p:nvPr/>
            </p:nvSpPr>
            <p:spPr>
              <a:xfrm>
                <a:off x="2816175" y="2413343"/>
                <a:ext cx="1247000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4C82FC3-3BE4-4446-B338-7808EE97E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6175" y="2413343"/>
                <a:ext cx="1247000" cy="46583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1DAA14-DDFC-41DE-9437-B78FFCD0E41A}"/>
                  </a:ext>
                </a:extLst>
              </p:cNvPr>
              <p:cNvSpPr txBox="1"/>
              <p:nvPr/>
            </p:nvSpPr>
            <p:spPr>
              <a:xfrm>
                <a:off x="2816175" y="3609261"/>
                <a:ext cx="1247000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16,800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1DAA14-DDFC-41DE-9437-B78FFCD0E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6175" y="3609261"/>
                <a:ext cx="1247000" cy="46583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2A80CB2-733A-4353-AB5C-F6D37B49D11F}"/>
                  </a:ext>
                </a:extLst>
              </p:cNvPr>
              <p:cNvSpPr txBox="1"/>
              <p:nvPr/>
            </p:nvSpPr>
            <p:spPr>
              <a:xfrm>
                <a:off x="2816175" y="4678555"/>
                <a:ext cx="1247000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2835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64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2A80CB2-733A-4353-AB5C-F6D37B49D1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6175" y="4678555"/>
                <a:ext cx="1247000" cy="79367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2BC7A6F-35BF-4CCE-ABD2-96BE0CB52D67}"/>
                  </a:ext>
                </a:extLst>
              </p:cNvPr>
              <p:cNvSpPr txBox="1"/>
              <p:nvPr/>
            </p:nvSpPr>
            <p:spPr>
              <a:xfrm>
                <a:off x="2816175" y="5956857"/>
                <a:ext cx="1247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945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2BC7A6F-35BF-4CCE-ABD2-96BE0CB52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6175" y="5956857"/>
                <a:ext cx="1247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07E47433-980F-4C25-B1E8-A72D45408D50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606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1656</TotalTime>
  <Words>140</Words>
  <Application>Microsoft Office PowerPoint</Application>
  <PresentationFormat>On-screen Show (4:3)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90</cp:revision>
  <dcterms:created xsi:type="dcterms:W3CDTF">2018-01-26T08:52:52Z</dcterms:created>
  <dcterms:modified xsi:type="dcterms:W3CDTF">2020-05-23T11:19:27Z</dcterms:modified>
</cp:coreProperties>
</file>