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10" r:id="rId2"/>
    <p:sldId id="311" r:id="rId3"/>
    <p:sldId id="304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89362" autoAdjust="0"/>
  </p:normalViewPr>
  <p:slideViewPr>
    <p:cSldViewPr snapToGrid="0">
      <p:cViewPr varScale="1">
        <p:scale>
          <a:sx n="61" d="100"/>
          <a:sy n="61" d="100"/>
        </p:scale>
        <p:origin x="163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2.png"/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12.png"/><Relationship Id="rId4" Type="http://schemas.openxmlformats.org/officeDocument/2006/relationships/image" Target="../media/image11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2.png"/><Relationship Id="rId3" Type="http://schemas.openxmlformats.org/officeDocument/2006/relationships/image" Target="../media/image1012.png"/><Relationship Id="rId7" Type="http://schemas.openxmlformats.org/officeDocument/2006/relationships/image" Target="../media/image1412.png"/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2.png"/><Relationship Id="rId5" Type="http://schemas.openxmlformats.org/officeDocument/2006/relationships/image" Target="../media/image1212.png"/><Relationship Id="rId4" Type="http://schemas.openxmlformats.org/officeDocument/2006/relationships/image" Target="../media/image1112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5280" y="0"/>
            <a:ext cx="3279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60560" y="2335"/>
            <a:ext cx="3279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9708" y="586186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175712" y="735299"/>
                <a:ext cx="4056303" cy="15089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coefficient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expansion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𝑘𝑥</m:t>
                              </m:r>
                            </m:e>
                          </m:d>
                        </m:e>
                        <m:sup>
                          <m: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15,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constant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12" y="735299"/>
                <a:ext cx="4056303" cy="1508939"/>
              </a:xfrm>
              <a:prstGeom prst="rect">
                <a:avLst/>
              </a:prstGeom>
              <a:blipFill>
                <a:blip r:embed="rId2"/>
                <a:stretch>
                  <a:fillRect l="-1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0C4B1F3-B1EF-4995-8AC4-6BA22BAA21CF}"/>
                  </a:ext>
                </a:extLst>
              </p:cNvPr>
              <p:cNvSpPr txBox="1"/>
              <p:nvPr/>
            </p:nvSpPr>
            <p:spPr>
              <a:xfrm>
                <a:off x="4572000" y="735299"/>
                <a:ext cx="4133247" cy="15089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coefficient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24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expansion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𝑞𝑥</m:t>
                              </m:r>
                            </m:e>
                          </m:d>
                        </m:e>
                        <m:sup>
                          <m: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180,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constant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0C4B1F3-B1EF-4995-8AC4-6BA22BAA2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735299"/>
                <a:ext cx="4133247" cy="1508939"/>
              </a:xfrm>
              <a:prstGeom prst="rect">
                <a:avLst/>
              </a:prstGeom>
              <a:blipFill>
                <a:blip r:embed="rId3"/>
                <a:stretch>
                  <a:fillRect l="-295" b="-36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8EE31EBB-A908-430C-888B-0BACB0DC02CA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05090D2-BB67-4C28-A8AF-5EE68A953289}"/>
                  </a:ext>
                </a:extLst>
              </p:cNvPr>
              <p:cNvSpPr txBox="1"/>
              <p:nvPr/>
            </p:nvSpPr>
            <p:spPr>
              <a:xfrm>
                <a:off x="4745982" y="2547285"/>
                <a:ext cx="3657600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num>
                            <m:den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d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𝒒𝒙</m:t>
                              </m:r>
                            </m:e>
                          </m:d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sup>
                      </m:sSup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𝒒</m:t>
                          </m:r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05090D2-BB67-4C28-A8AF-5EE68A953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982" y="2547285"/>
                <a:ext cx="3657600" cy="7146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414EDB-22BC-4CC1-AC9A-9756E30C77BA}"/>
                  </a:ext>
                </a:extLst>
              </p:cNvPr>
              <p:cNvSpPr txBox="1"/>
              <p:nvPr/>
            </p:nvSpPr>
            <p:spPr>
              <a:xfrm>
                <a:off x="4745982" y="3533346"/>
                <a:ext cx="3657600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</m:t>
                      </m:r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𝒒</m:t>
                          </m:r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414EDB-22BC-4CC1-AC9A-9756E30C7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982" y="3533346"/>
                <a:ext cx="3657600" cy="37555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934FE26-5800-4607-867B-20BE860A0884}"/>
                  </a:ext>
                </a:extLst>
              </p:cNvPr>
              <p:cNvSpPr txBox="1"/>
              <p:nvPr/>
            </p:nvSpPr>
            <p:spPr>
              <a:xfrm>
                <a:off x="4755261" y="4244431"/>
                <a:ext cx="3657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934FE26-5800-4607-867B-20BE860A0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5261" y="4244431"/>
                <a:ext cx="3657600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589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B2ECAE1-FE3A-47B0-BE84-AA5D57B18BC9}"/>
                  </a:ext>
                </a:extLst>
              </p:cNvPr>
              <p:cNvSpPr txBox="1"/>
              <p:nvPr/>
            </p:nvSpPr>
            <p:spPr>
              <a:xfrm>
                <a:off x="0" y="1895486"/>
                <a:ext cx="7075008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coefficient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expansion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3+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𝑞𝑥</m:t>
                              </m:r>
                            </m:e>
                          </m:d>
                        </m:e>
                        <m:sup>
                          <m: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−720,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constant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B2ECAE1-FE3A-47B0-BE84-AA5D57B18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895486"/>
                <a:ext cx="7075008" cy="738664"/>
              </a:xfrm>
              <a:prstGeom prst="rect">
                <a:avLst/>
              </a:prstGeom>
              <a:blipFill>
                <a:blip r:embed="rId2"/>
                <a:stretch>
                  <a:fillRect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E14B00A-78A3-4A0B-8547-299740EB0C74}"/>
                  </a:ext>
                </a:extLst>
              </p:cNvPr>
              <p:cNvSpPr txBox="1"/>
              <p:nvPr/>
            </p:nvSpPr>
            <p:spPr>
              <a:xfrm>
                <a:off x="156110" y="470692"/>
                <a:ext cx="6672394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coefficient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expansion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𝑞𝑥</m:t>
                              </m:r>
                            </m:e>
                          </m:d>
                        </m:e>
                        <m:sup>
                          <m: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2800,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constant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E14B00A-78A3-4A0B-8547-299740EB0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10" y="470692"/>
                <a:ext cx="6672394" cy="738664"/>
              </a:xfrm>
              <a:prstGeom prst="rect">
                <a:avLst/>
              </a:prstGeom>
              <a:blipFill>
                <a:blip r:embed="rId3"/>
                <a:stretch>
                  <a:fillRect l="-183" r="-274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4709505-6CF1-4D80-8622-B6ED3A8E5159}"/>
                  </a:ext>
                </a:extLst>
              </p:cNvPr>
              <p:cNvSpPr txBox="1"/>
              <p:nvPr/>
            </p:nvSpPr>
            <p:spPr>
              <a:xfrm>
                <a:off x="156110" y="3278778"/>
                <a:ext cx="6672394" cy="77027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coefficient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expansion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𝑞𝑥</m:t>
                              </m:r>
                            </m:e>
                          </m:d>
                        </m:e>
                        <m:sup>
                          <m: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135,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constant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4709505-6CF1-4D80-8622-B6ED3A8E5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10" y="3278778"/>
                <a:ext cx="6672394" cy="770275"/>
              </a:xfrm>
              <a:prstGeom prst="rect">
                <a:avLst/>
              </a:prstGeom>
              <a:blipFill>
                <a:blip r:embed="rId4"/>
                <a:stretch>
                  <a:fillRect l="-183" r="-274" b="-87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8B49B0C-880E-464F-A7DC-DF7510BED3F9}"/>
                  </a:ext>
                </a:extLst>
              </p:cNvPr>
              <p:cNvSpPr txBox="1"/>
              <p:nvPr/>
            </p:nvSpPr>
            <p:spPr>
              <a:xfrm>
                <a:off x="156109" y="4833043"/>
                <a:ext cx="7926007" cy="742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G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iven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that</m:t>
                    </m:r>
                    <m: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coefficient</m:t>
                    </m:r>
                    <m: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  <m: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in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720,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possible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values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constant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8B49B0C-880E-464F-A7DC-DF7510BED3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09" y="4833043"/>
                <a:ext cx="7926007" cy="742832"/>
              </a:xfrm>
              <a:prstGeom prst="rect">
                <a:avLst/>
              </a:prstGeom>
              <a:blipFill>
                <a:blip r:embed="rId5"/>
                <a:stretch>
                  <a:fillRect l="-538"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8BDF81D-8F91-453F-AAC7-C3BC677F8F2E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792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B2ECAE1-FE3A-47B0-BE84-AA5D57B18BC9}"/>
                  </a:ext>
                </a:extLst>
              </p:cNvPr>
              <p:cNvSpPr txBox="1"/>
              <p:nvPr/>
            </p:nvSpPr>
            <p:spPr>
              <a:xfrm>
                <a:off x="0" y="1895486"/>
                <a:ext cx="7075008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coefficient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expansion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3+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𝑞𝑥</m:t>
                              </m:r>
                            </m:e>
                          </m:d>
                        </m:e>
                        <m:sup>
                          <m: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−720,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constant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B2ECAE1-FE3A-47B0-BE84-AA5D57B18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895486"/>
                <a:ext cx="7075008" cy="738664"/>
              </a:xfrm>
              <a:prstGeom prst="rect">
                <a:avLst/>
              </a:prstGeom>
              <a:blipFill>
                <a:blip r:embed="rId2"/>
                <a:stretch>
                  <a:fillRect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E14B00A-78A3-4A0B-8547-299740EB0C74}"/>
                  </a:ext>
                </a:extLst>
              </p:cNvPr>
              <p:cNvSpPr txBox="1"/>
              <p:nvPr/>
            </p:nvSpPr>
            <p:spPr>
              <a:xfrm>
                <a:off x="156110" y="470692"/>
                <a:ext cx="6672394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coefficient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expansion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𝑞𝑥</m:t>
                              </m:r>
                            </m:e>
                          </m:d>
                        </m:e>
                        <m:sup>
                          <m: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2800,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constant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E14B00A-78A3-4A0B-8547-299740EB0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10" y="470692"/>
                <a:ext cx="6672394" cy="738664"/>
              </a:xfrm>
              <a:prstGeom prst="rect">
                <a:avLst/>
              </a:prstGeom>
              <a:blipFill>
                <a:blip r:embed="rId3"/>
                <a:stretch>
                  <a:fillRect l="-183" r="-274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4709505-6CF1-4D80-8622-B6ED3A8E5159}"/>
                  </a:ext>
                </a:extLst>
              </p:cNvPr>
              <p:cNvSpPr txBox="1"/>
              <p:nvPr/>
            </p:nvSpPr>
            <p:spPr>
              <a:xfrm>
                <a:off x="156110" y="3278778"/>
                <a:ext cx="6672394" cy="77027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iven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coefficient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expansion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𝑞𝑥</m:t>
                              </m:r>
                            </m:e>
                          </m:d>
                        </m:e>
                        <m:sup>
                          <m: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135,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constant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4709505-6CF1-4D80-8622-B6ED3A8E5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10" y="3278778"/>
                <a:ext cx="6672394" cy="770275"/>
              </a:xfrm>
              <a:prstGeom prst="rect">
                <a:avLst/>
              </a:prstGeom>
              <a:blipFill>
                <a:blip r:embed="rId4"/>
                <a:stretch>
                  <a:fillRect l="-183" r="-274" b="-87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8B49B0C-880E-464F-A7DC-DF7510BED3F9}"/>
                  </a:ext>
                </a:extLst>
              </p:cNvPr>
              <p:cNvSpPr txBox="1"/>
              <p:nvPr/>
            </p:nvSpPr>
            <p:spPr>
              <a:xfrm>
                <a:off x="156109" y="4833043"/>
                <a:ext cx="7926007" cy="7428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G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iven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that</m:t>
                    </m:r>
                    <m: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coefficient</m:t>
                    </m:r>
                    <m: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  <m:r>
                      <a:rPr kumimoji="0" lang="en-GB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in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the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expansion</m:t>
                    </m:r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of</m:t>
                    </m:r>
                  </m:oMath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kumimoji="0" lang="en-GB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GB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720,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possible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values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constant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0" lang="en-GB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8B49B0C-880E-464F-A7DC-DF7510BED3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09" y="4833043"/>
                <a:ext cx="7926007" cy="742832"/>
              </a:xfrm>
              <a:prstGeom prst="rect">
                <a:avLst/>
              </a:prstGeom>
              <a:blipFill>
                <a:blip r:embed="rId5"/>
                <a:stretch>
                  <a:fillRect l="-538"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501A320-06D6-4097-945D-59FF71D0D3C9}"/>
                  </a:ext>
                </a:extLst>
              </p:cNvPr>
              <p:cNvSpPr txBox="1"/>
              <p:nvPr/>
            </p:nvSpPr>
            <p:spPr>
              <a:xfrm>
                <a:off x="2791375" y="1249824"/>
                <a:ext cx="1401864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1.25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501A320-06D6-4097-945D-59FF71D0D3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375" y="1249824"/>
                <a:ext cx="1401864" cy="4658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7FE2BE4-8A6D-4AC2-AA86-F5BDA1B27752}"/>
                  </a:ext>
                </a:extLst>
              </p:cNvPr>
              <p:cNvSpPr txBox="1"/>
              <p:nvPr/>
            </p:nvSpPr>
            <p:spPr>
              <a:xfrm>
                <a:off x="2791375" y="4247324"/>
                <a:ext cx="1401864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7FE2BE4-8A6D-4AC2-AA86-F5BDA1B27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375" y="4247324"/>
                <a:ext cx="1401864" cy="4658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09908C-39A9-447D-BD1D-991A5548C482}"/>
                  </a:ext>
                </a:extLst>
              </p:cNvPr>
              <p:cNvSpPr txBox="1"/>
              <p:nvPr/>
            </p:nvSpPr>
            <p:spPr>
              <a:xfrm>
                <a:off x="2791375" y="5918113"/>
                <a:ext cx="1401864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09908C-39A9-447D-BD1D-991A5548C4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375" y="5918113"/>
                <a:ext cx="1401864" cy="465833"/>
              </a:xfrm>
              <a:prstGeom prst="rect">
                <a:avLst/>
              </a:prstGeom>
              <a:blipFill>
                <a:blip r:embed="rId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3B4B0FF-9699-495F-99F3-3C1576DA5A51}"/>
                  </a:ext>
                </a:extLst>
              </p:cNvPr>
              <p:cNvSpPr txBox="1"/>
              <p:nvPr/>
            </p:nvSpPr>
            <p:spPr>
              <a:xfrm>
                <a:off x="2791375" y="2733285"/>
                <a:ext cx="1401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−1.10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3B4B0FF-9699-495F-99F3-3C1576DA5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375" y="2733285"/>
                <a:ext cx="140186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8DDE70E3-318D-496D-B4B3-35149D51FBA5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169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1699</TotalTime>
  <Words>266</Words>
  <Application>Microsoft Office PowerPoint</Application>
  <PresentationFormat>On-screen Show (4:3)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94</cp:revision>
  <dcterms:created xsi:type="dcterms:W3CDTF">2018-01-26T08:52:52Z</dcterms:created>
  <dcterms:modified xsi:type="dcterms:W3CDTF">2020-05-23T11:14:33Z</dcterms:modified>
</cp:coreProperties>
</file>