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05" r:id="rId2"/>
    <p:sldId id="306" r:id="rId3"/>
    <p:sldId id="30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1" d="100"/>
          <a:sy n="61" d="100"/>
        </p:scale>
        <p:origin x="16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3.png"/><Relationship Id="rId2" Type="http://schemas.openxmlformats.org/officeDocument/2006/relationships/image" Target="../media/image9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3.png"/><Relationship Id="rId4" Type="http://schemas.openxmlformats.org/officeDocument/2006/relationships/image" Target="../media/image11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3" Type="http://schemas.openxmlformats.org/officeDocument/2006/relationships/image" Target="../media/image1013.png"/><Relationship Id="rId7" Type="http://schemas.openxmlformats.org/officeDocument/2006/relationships/image" Target="../media/image1513.png"/><Relationship Id="rId2" Type="http://schemas.openxmlformats.org/officeDocument/2006/relationships/image" Target="../media/image13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3.png"/><Relationship Id="rId5" Type="http://schemas.openxmlformats.org/officeDocument/2006/relationships/image" Target="../media/image1213.png"/><Relationship Id="rId4" Type="http://schemas.openxmlformats.org/officeDocument/2006/relationships/image" Target="../media/image1113.png"/><Relationship Id="rId9" Type="http://schemas.openxmlformats.org/officeDocument/2006/relationships/image" Target="../media/image17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2563" y="69307"/>
            <a:ext cx="3562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5621" y="76798"/>
            <a:ext cx="3562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723129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6653" y="779581"/>
                <a:ext cx="4176143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</m:oMath>
                </a14:m>
                <a:endParaRPr lang="en-GB" sz="2400" b="0" dirty="0"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3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1.02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3" y="779581"/>
                <a:ext cx="4176143" cy="1477328"/>
              </a:xfrm>
              <a:prstGeom prst="rect">
                <a:avLst/>
              </a:prstGeom>
              <a:blipFill>
                <a:blip r:embed="rId2"/>
                <a:stretch>
                  <a:fillRect l="-160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AD22B9-39BB-4E9B-8942-4882CAF9DFD9}"/>
                  </a:ext>
                </a:extLst>
              </p:cNvPr>
              <p:cNvSpPr txBox="1"/>
              <p:nvPr/>
            </p:nvSpPr>
            <p:spPr>
              <a:xfrm>
                <a:off x="4572000" y="779581"/>
                <a:ext cx="4346062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</m:oMath>
                </a14:m>
                <a:endParaRPr lang="en-GB" sz="2400" b="0" dirty="0"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3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2+5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2.005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AD22B9-39BB-4E9B-8942-4882CAF9D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779581"/>
                <a:ext cx="4346062" cy="1477328"/>
              </a:xfrm>
              <a:prstGeom prst="rect">
                <a:avLst/>
              </a:prstGeom>
              <a:blipFill>
                <a:blip r:embed="rId3"/>
                <a:stretch>
                  <a:fillRect l="-154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2B13F2B-B979-471A-A609-E3B864DAA0B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3BDEB1-ED1E-4020-B97B-5A943A9EB778}"/>
              </a:ext>
            </a:extLst>
          </p:cNvPr>
          <p:cNvSpPr txBox="1"/>
          <p:nvPr/>
        </p:nvSpPr>
        <p:spPr>
          <a:xfrm>
            <a:off x="5578438" y="2342658"/>
            <a:ext cx="2609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4420.57</a:t>
            </a:r>
          </a:p>
        </p:txBody>
      </p:sp>
    </p:spTree>
    <p:extLst>
      <p:ext uri="{BB962C8B-B14F-4D97-AF65-F5344CB8AC3E}">
        <p14:creationId xmlns:p14="http://schemas.microsoft.com/office/powerpoint/2010/main" val="61339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0CAE4A-806F-4704-816F-6B569F2E53FF}"/>
                  </a:ext>
                </a:extLst>
              </p:cNvPr>
              <p:cNvSpPr txBox="1"/>
              <p:nvPr/>
            </p:nvSpPr>
            <p:spPr>
              <a:xfrm>
                <a:off x="198502" y="1889275"/>
                <a:ext cx="84145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1.99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0CAE4A-806F-4704-816F-6B569F2E5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1889275"/>
                <a:ext cx="8414556" cy="738664"/>
              </a:xfrm>
              <a:prstGeom prst="rect">
                <a:avLst/>
              </a:prstGeom>
              <a:blipFill>
                <a:blip r:embed="rId2"/>
                <a:stretch>
                  <a:fillRect l="-870" b="-157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D9DADD6-F07A-4234-A425-689D1ADFAD25}"/>
                  </a:ext>
                </a:extLst>
              </p:cNvPr>
              <p:cNvSpPr txBox="1"/>
              <p:nvPr/>
            </p:nvSpPr>
            <p:spPr>
              <a:xfrm>
                <a:off x="198502" y="3514716"/>
                <a:ext cx="8414556" cy="7702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2−3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1.85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D9DADD6-F07A-4234-A425-689D1ADFA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3514716"/>
                <a:ext cx="8414556" cy="770275"/>
              </a:xfrm>
              <a:prstGeom prst="rect">
                <a:avLst/>
              </a:prstGeom>
              <a:blipFill>
                <a:blip r:embed="rId3"/>
                <a:stretch>
                  <a:fillRect l="-870" b="-1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7649802-AF6E-4539-8E22-D6254A471E2D}"/>
                  </a:ext>
                </a:extLst>
              </p:cNvPr>
              <p:cNvSpPr txBox="1"/>
              <p:nvPr/>
            </p:nvSpPr>
            <p:spPr>
              <a:xfrm>
                <a:off x="198502" y="471400"/>
                <a:ext cx="84145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1.02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7649802-AF6E-4539-8E22-D6254A471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471400"/>
                <a:ext cx="8414556" cy="738664"/>
              </a:xfrm>
              <a:prstGeom prst="rect">
                <a:avLst/>
              </a:prstGeom>
              <a:blipFill>
                <a:blip r:embed="rId4"/>
                <a:stretch>
                  <a:fillRect l="-870" b="-15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BE4FAD-5561-4168-8464-2DF652F1A341}"/>
                  </a:ext>
                </a:extLst>
              </p:cNvPr>
              <p:cNvSpPr txBox="1"/>
              <p:nvPr/>
            </p:nvSpPr>
            <p:spPr>
              <a:xfrm>
                <a:off x="198502" y="5017497"/>
                <a:ext cx="84145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1−5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0.995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BE4FAD-5561-4168-8464-2DF652F1A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5017497"/>
                <a:ext cx="8414556" cy="738664"/>
              </a:xfrm>
              <a:prstGeom prst="rect">
                <a:avLst/>
              </a:prstGeom>
              <a:blipFill>
                <a:blip r:embed="rId5"/>
                <a:stretch>
                  <a:fillRect l="-870" b="-16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FB7F876-E6FB-40A5-8FDE-AAB47863957E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34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0CAE4A-806F-4704-816F-6B569F2E53FF}"/>
                  </a:ext>
                </a:extLst>
              </p:cNvPr>
              <p:cNvSpPr txBox="1"/>
              <p:nvPr/>
            </p:nvSpPr>
            <p:spPr>
              <a:xfrm>
                <a:off x="198502" y="1889275"/>
                <a:ext cx="84145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1.99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0CAE4A-806F-4704-816F-6B569F2E5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1889275"/>
                <a:ext cx="8414556" cy="738664"/>
              </a:xfrm>
              <a:prstGeom prst="rect">
                <a:avLst/>
              </a:prstGeom>
              <a:blipFill>
                <a:blip r:embed="rId2"/>
                <a:stretch>
                  <a:fillRect l="-870" b="-157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D9DADD6-F07A-4234-A425-689D1ADFAD25}"/>
                  </a:ext>
                </a:extLst>
              </p:cNvPr>
              <p:cNvSpPr txBox="1"/>
              <p:nvPr/>
            </p:nvSpPr>
            <p:spPr>
              <a:xfrm>
                <a:off x="198502" y="3514716"/>
                <a:ext cx="8414556" cy="7702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2−3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1.85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D9DADD6-F07A-4234-A425-689D1ADFA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3514716"/>
                <a:ext cx="8414556" cy="770275"/>
              </a:xfrm>
              <a:prstGeom prst="rect">
                <a:avLst/>
              </a:prstGeom>
              <a:blipFill>
                <a:blip r:embed="rId3"/>
                <a:stretch>
                  <a:fillRect l="-870" b="-1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7649802-AF6E-4539-8E22-D6254A471E2D}"/>
                  </a:ext>
                </a:extLst>
              </p:cNvPr>
              <p:cNvSpPr txBox="1"/>
              <p:nvPr/>
            </p:nvSpPr>
            <p:spPr>
              <a:xfrm>
                <a:off x="198502" y="471400"/>
                <a:ext cx="84145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1.02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7649802-AF6E-4539-8E22-D6254A471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471400"/>
                <a:ext cx="8414556" cy="738664"/>
              </a:xfrm>
              <a:prstGeom prst="rect">
                <a:avLst/>
              </a:prstGeom>
              <a:blipFill>
                <a:blip r:embed="rId4"/>
                <a:stretch>
                  <a:fillRect l="-870" b="-15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BE4FAD-5561-4168-8464-2DF652F1A341}"/>
                  </a:ext>
                </a:extLst>
              </p:cNvPr>
              <p:cNvSpPr txBox="1"/>
              <p:nvPr/>
            </p:nvSpPr>
            <p:spPr>
              <a:xfrm>
                <a:off x="198502" y="5017497"/>
                <a:ext cx="84145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binomial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theorem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find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first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4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terms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1−5</m:t>
                            </m:r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 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Use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to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estimate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GB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0.995</m:t>
                            </m:r>
                          </m:e>
                        </m:d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BE4FAD-5561-4168-8464-2DF652F1A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02" y="5017497"/>
                <a:ext cx="8414556" cy="738664"/>
              </a:xfrm>
              <a:prstGeom prst="rect">
                <a:avLst/>
              </a:prstGeom>
              <a:blipFill>
                <a:blip r:embed="rId5"/>
                <a:stretch>
                  <a:fillRect l="-870" b="-16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1C0F2D-4F33-44B0-8E7C-4F32E103056C}"/>
                  </a:ext>
                </a:extLst>
              </p:cNvPr>
              <p:cNvSpPr txBox="1"/>
              <p:nvPr/>
            </p:nvSpPr>
            <p:spPr>
              <a:xfrm>
                <a:off x="3003916" y="1290106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1.171648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1C0F2D-4F33-44B0-8E7C-4F32E1030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916" y="1290106"/>
                <a:ext cx="1401864" cy="465833"/>
              </a:xfrm>
              <a:prstGeom prst="rect">
                <a:avLst/>
              </a:prstGeom>
              <a:blipFill>
                <a:blip r:embed="rId6"/>
                <a:stretch>
                  <a:fillRect l="-1304" r="-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6DBA1D-86F8-4154-A5C5-0D79E5E2AC31}"/>
                  </a:ext>
                </a:extLst>
              </p:cNvPr>
              <p:cNvSpPr txBox="1"/>
              <p:nvPr/>
            </p:nvSpPr>
            <p:spPr>
              <a:xfrm>
                <a:off x="3003916" y="5920767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0.860368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6DBA1D-86F8-4154-A5C5-0D79E5E2A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916" y="5920767"/>
                <a:ext cx="1401864" cy="465833"/>
              </a:xfrm>
              <a:prstGeom prst="rect">
                <a:avLst/>
              </a:prstGeom>
              <a:blipFill>
                <a:blip r:embed="rId7"/>
                <a:stretch>
                  <a:fillRect l="-1304" r="-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A8F74F-8FC7-423B-886D-E38E9EABB074}"/>
                  </a:ext>
                </a:extLst>
              </p:cNvPr>
              <p:cNvSpPr txBox="1"/>
              <p:nvPr/>
            </p:nvSpPr>
            <p:spPr>
              <a:xfrm>
                <a:off x="3003916" y="2831723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3856.89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A8F74F-8FC7-423B-886D-E38E9EABB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916" y="2831723"/>
                <a:ext cx="1401864" cy="46583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6332BDE-25CB-499E-8CF1-267329EB8DAF}"/>
                  </a:ext>
                </a:extLst>
              </p:cNvPr>
              <p:cNvSpPr txBox="1"/>
              <p:nvPr/>
            </p:nvSpPr>
            <p:spPr>
              <a:xfrm>
                <a:off x="3003916" y="4392723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21.665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6332BDE-25CB-499E-8CF1-267329EB8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916" y="4392723"/>
                <a:ext cx="1401864" cy="46583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52CF5F9-D1A4-4E9F-A8AA-64A173276AF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07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1717</TotalTime>
  <Words>259</Words>
  <Application>Microsoft Office PowerPoint</Application>
  <PresentationFormat>On-screen Show (4:3)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97</cp:revision>
  <dcterms:created xsi:type="dcterms:W3CDTF">2018-01-26T08:52:52Z</dcterms:created>
  <dcterms:modified xsi:type="dcterms:W3CDTF">2020-05-23T11:18:51Z</dcterms:modified>
</cp:coreProperties>
</file>