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790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3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ACFEA-2897-4202-B600-68DD5FA83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727"/>
            <a:ext cx="3466728" cy="706090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+mn-lt"/>
              </a:rPr>
              <a:t>Worked Examples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33EB937-1967-4123-9126-8B0F9DBBA111}"/>
              </a:ext>
            </a:extLst>
          </p:cNvPr>
          <p:cNvSpPr txBox="1">
            <a:spLocks/>
          </p:cNvSpPr>
          <p:nvPr/>
        </p:nvSpPr>
        <p:spPr>
          <a:xfrm>
            <a:off x="5245609" y="11727"/>
            <a:ext cx="3466728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>
                <a:latin typeface="+mn-lt"/>
              </a:rPr>
              <a:t>Your turn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A64601C-3F95-4A56-9F17-53B7A233AFBB}"/>
              </a:ext>
            </a:extLst>
          </p:cNvPr>
          <p:cNvCxnSpPr>
            <a:cxnSpLocks/>
          </p:cNvCxnSpPr>
          <p:nvPr/>
        </p:nvCxnSpPr>
        <p:spPr>
          <a:xfrm flipH="1">
            <a:off x="4608004" y="0"/>
            <a:ext cx="36004" cy="685800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F849F74-15D8-4138-AC7C-3C53A083B7C1}"/>
              </a:ext>
            </a:extLst>
          </p:cNvPr>
          <p:cNvCxnSpPr>
            <a:cxnSpLocks/>
          </p:cNvCxnSpPr>
          <p:nvPr/>
        </p:nvCxnSpPr>
        <p:spPr>
          <a:xfrm flipH="1">
            <a:off x="0" y="717817"/>
            <a:ext cx="9144000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B69B93C-32CA-4C61-A51C-3339FD8F9444}"/>
                  </a:ext>
                </a:extLst>
              </p:cNvPr>
              <p:cNvSpPr txBox="1"/>
              <p:nvPr/>
            </p:nvSpPr>
            <p:spPr>
              <a:xfrm>
                <a:off x="251520" y="908720"/>
                <a:ext cx="40324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B69B93C-32CA-4C61-A51C-3339FD8F94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908720"/>
                <a:ext cx="4032448" cy="369332"/>
              </a:xfrm>
              <a:prstGeom prst="rect">
                <a:avLst/>
              </a:prstGeom>
              <a:blipFill>
                <a:blip r:embed="rId2"/>
                <a:stretch>
                  <a:fillRect l="-453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DF18D95-ADA6-440A-BF97-B4F61002E6FA}"/>
                  </a:ext>
                </a:extLst>
              </p:cNvPr>
              <p:cNvSpPr txBox="1"/>
              <p:nvPr/>
            </p:nvSpPr>
            <p:spPr>
              <a:xfrm>
                <a:off x="233518" y="2795797"/>
                <a:ext cx="40324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b) Find the value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𝑓𝑔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(−2)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DF18D95-ADA6-440A-BF97-B4F61002E6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518" y="2795797"/>
                <a:ext cx="4032448" cy="369332"/>
              </a:xfrm>
              <a:prstGeom prst="rect">
                <a:avLst/>
              </a:prstGeom>
              <a:blipFill>
                <a:blip r:embed="rId3"/>
                <a:stretch>
                  <a:fillRect l="-1208"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412ACA9-D8EC-4CB6-A936-5704CBE00BF8}"/>
                  </a:ext>
                </a:extLst>
              </p:cNvPr>
              <p:cNvSpPr txBox="1"/>
              <p:nvPr/>
            </p:nvSpPr>
            <p:spPr>
              <a:xfrm>
                <a:off x="233518" y="4156503"/>
                <a:ext cx="40324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c) Find an expression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412ACA9-D8EC-4CB6-A936-5704CBE00B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518" y="4156503"/>
                <a:ext cx="4032448" cy="369332"/>
              </a:xfrm>
              <a:prstGeom prst="rect">
                <a:avLst/>
              </a:prstGeom>
              <a:blipFill>
                <a:blip r:embed="rId4"/>
                <a:stretch>
                  <a:fillRect l="-1208"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297EAF0-48C3-4A0F-A119-44F2F891FD85}"/>
                  </a:ext>
                </a:extLst>
              </p:cNvPr>
              <p:cNvSpPr txBox="1"/>
              <p:nvPr/>
            </p:nvSpPr>
            <p:spPr>
              <a:xfrm>
                <a:off x="233518" y="5517209"/>
                <a:ext cx="40324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d) Solve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(−12)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297EAF0-48C3-4A0F-A119-44F2F891FD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518" y="5517209"/>
                <a:ext cx="4032448" cy="369332"/>
              </a:xfrm>
              <a:prstGeom prst="rect">
                <a:avLst/>
              </a:prstGeom>
              <a:blipFill>
                <a:blip r:embed="rId5"/>
                <a:stretch>
                  <a:fillRect l="-1208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C327ACB-A316-47B0-A1BB-42B4B13DDE3E}"/>
                  </a:ext>
                </a:extLst>
              </p:cNvPr>
              <p:cNvSpPr txBox="1"/>
              <p:nvPr/>
            </p:nvSpPr>
            <p:spPr>
              <a:xfrm>
                <a:off x="4683523" y="872748"/>
                <a:ext cx="4497446" cy="441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GB" sz="1600" dirty="0"/>
                  <a:t> and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GB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≠1</m:t>
                    </m:r>
                  </m:oMath>
                </a14:m>
                <a:r>
                  <a:rPr lang="en-GB" sz="1600" dirty="0"/>
                  <a:t>.</a:t>
                </a:r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C327ACB-A316-47B0-A1BB-42B4B13DDE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3523" y="872748"/>
                <a:ext cx="4497446" cy="441275"/>
              </a:xfrm>
              <a:prstGeom prst="rect">
                <a:avLst/>
              </a:prstGeom>
              <a:blipFill>
                <a:blip r:embed="rId6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0E8FD07-C0D9-45DB-980A-ED33ABC7314B}"/>
                  </a:ext>
                </a:extLst>
              </p:cNvPr>
              <p:cNvSpPr txBox="1"/>
              <p:nvPr/>
            </p:nvSpPr>
            <p:spPr>
              <a:xfrm>
                <a:off x="4841522" y="1396959"/>
                <a:ext cx="40324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a) State the range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0E8FD07-C0D9-45DB-980A-ED33ABC73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522" y="1396959"/>
                <a:ext cx="4032448" cy="369332"/>
              </a:xfrm>
              <a:prstGeom prst="rect">
                <a:avLst/>
              </a:prstGeom>
              <a:blipFill>
                <a:blip r:embed="rId7"/>
                <a:stretch>
                  <a:fillRect l="-1208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F6F25C0-BE25-4C97-B6BC-EF6490B217F0}"/>
                  </a:ext>
                </a:extLst>
              </p:cNvPr>
              <p:cNvSpPr txBox="1"/>
              <p:nvPr/>
            </p:nvSpPr>
            <p:spPr>
              <a:xfrm>
                <a:off x="4841522" y="4156503"/>
                <a:ext cx="40324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c) Find an expression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F6F25C0-BE25-4C97-B6BC-EF6490B21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522" y="4156503"/>
                <a:ext cx="4032448" cy="369332"/>
              </a:xfrm>
              <a:prstGeom prst="rect">
                <a:avLst/>
              </a:prstGeom>
              <a:blipFill>
                <a:blip r:embed="rId8"/>
                <a:stretch>
                  <a:fillRect l="-1208"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A528ACB-4E24-4DFD-BE74-A7E0493919CA}"/>
                  </a:ext>
                </a:extLst>
              </p:cNvPr>
              <p:cNvSpPr txBox="1"/>
              <p:nvPr/>
            </p:nvSpPr>
            <p:spPr>
              <a:xfrm>
                <a:off x="4841522" y="5517209"/>
                <a:ext cx="40324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d) Solve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𝑓𝑔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=18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A528ACB-4E24-4DFD-BE74-A7E0493919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522" y="5517209"/>
                <a:ext cx="4032448" cy="369332"/>
              </a:xfrm>
              <a:prstGeom prst="rect">
                <a:avLst/>
              </a:prstGeom>
              <a:blipFill>
                <a:blip r:embed="rId9"/>
                <a:stretch>
                  <a:fillRect l="-1208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4990307-B58B-43FE-A070-60608F947246}"/>
                  </a:ext>
                </a:extLst>
              </p:cNvPr>
              <p:cNvSpPr txBox="1"/>
              <p:nvPr/>
            </p:nvSpPr>
            <p:spPr>
              <a:xfrm>
                <a:off x="174340" y="1387474"/>
                <a:ext cx="40324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a) State the range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4990307-B58B-43FE-A070-60608F9472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40" y="1387474"/>
                <a:ext cx="4032448" cy="369332"/>
              </a:xfrm>
              <a:prstGeom prst="rect">
                <a:avLst/>
              </a:prstGeom>
              <a:blipFill>
                <a:blip r:embed="rId10"/>
                <a:stretch>
                  <a:fillRect l="-1362"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7E8D2DB-461A-4387-B637-039E056291DA}"/>
                  </a:ext>
                </a:extLst>
              </p:cNvPr>
              <p:cNvSpPr txBox="1"/>
              <p:nvPr/>
            </p:nvSpPr>
            <p:spPr>
              <a:xfrm>
                <a:off x="4841522" y="2681305"/>
                <a:ext cx="40324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b) Find the value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𝑓𝑔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(−3)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7E8D2DB-461A-4387-B637-039E056291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522" y="2681305"/>
                <a:ext cx="4032448" cy="369332"/>
              </a:xfrm>
              <a:prstGeom prst="rect">
                <a:avLst/>
              </a:prstGeom>
              <a:blipFill>
                <a:blip r:embed="rId11"/>
                <a:stretch>
                  <a:fillRect l="-1208"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6E20516-BD25-4724-99A8-C8A2F7C3B335}"/>
                  </a:ext>
                </a:extLst>
              </p:cNvPr>
              <p:cNvSpPr txBox="1"/>
              <p:nvPr/>
            </p:nvSpPr>
            <p:spPr>
              <a:xfrm>
                <a:off x="7704348" y="2715320"/>
                <a:ext cx="725375" cy="6706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6E20516-BD25-4724-99A8-C8A2F7C3B3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4348" y="2715320"/>
                <a:ext cx="725375" cy="67063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8F63C0A-4C48-49CC-B406-1F628A431936}"/>
                  </a:ext>
                </a:extLst>
              </p:cNvPr>
              <p:cNvSpPr txBox="1"/>
              <p:nvPr/>
            </p:nvSpPr>
            <p:spPr>
              <a:xfrm>
                <a:off x="7453643" y="1432776"/>
                <a:ext cx="122678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8F63C0A-4C48-49CC-B406-1F628A4319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3643" y="1432776"/>
                <a:ext cx="1226784" cy="400110"/>
              </a:xfrm>
              <a:prstGeom prst="rect">
                <a:avLst/>
              </a:prstGeom>
              <a:blipFill>
                <a:blip r:embed="rId13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7D56A76-9F8C-41AD-B0F3-38AEC5D415CF}"/>
                  </a:ext>
                </a:extLst>
              </p:cNvPr>
              <p:cNvSpPr txBox="1"/>
              <p:nvPr/>
            </p:nvSpPr>
            <p:spPr>
              <a:xfrm>
                <a:off x="7995518" y="4341169"/>
                <a:ext cx="725375" cy="406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7D56A76-9F8C-41AD-B0F3-38AEC5D41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5518" y="4341169"/>
                <a:ext cx="725375" cy="4062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92EA9AC-3C48-4AD2-8706-EB579CD405C4}"/>
                  </a:ext>
                </a:extLst>
              </p:cNvPr>
              <p:cNvSpPr txBox="1"/>
              <p:nvPr/>
            </p:nvSpPr>
            <p:spPr>
              <a:xfrm>
                <a:off x="7090955" y="5569598"/>
                <a:ext cx="1589472" cy="670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92EA9AC-3C48-4AD2-8706-EB579CD405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0955" y="5569598"/>
                <a:ext cx="1589472" cy="67056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77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</TotalTime>
  <Words>132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Worked Examples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</dc:title>
  <dc:creator>Berwick, Chris</dc:creator>
  <cp:lastModifiedBy>Berwick, Chris</cp:lastModifiedBy>
  <cp:revision>19</cp:revision>
  <dcterms:created xsi:type="dcterms:W3CDTF">2020-05-23T11:39:36Z</dcterms:created>
  <dcterms:modified xsi:type="dcterms:W3CDTF">2020-05-23T12:59:03Z</dcterms:modified>
</cp:coreProperties>
</file>