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3" y="2052"/>
            <a:ext cx="3778457" cy="562432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+mn-lt"/>
              </a:rPr>
              <a:t>Worked Examples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579025" y="2052"/>
            <a:ext cx="3778457" cy="56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Reflection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3792511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3961" y="516189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/>
              <p:nvPr/>
            </p:nvSpPr>
            <p:spPr>
              <a:xfrm>
                <a:off x="-1750" y="589848"/>
                <a:ext cx="3780300" cy="1285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900" dirty="0"/>
                  <a:t>Solve the following in the interval </a:t>
                </a:r>
                <a14:m>
                  <m:oMath xmlns:m="http://schemas.openxmlformats.org/officeDocument/2006/math"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≤2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9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9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sty m:val="p"/>
                            </m:rPr>
                            <a:rPr lang="en-GB" sz="1900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sty m:val="p"/>
                            </m:rPr>
                            <a:rPr lang="en-GB" sz="19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9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50" y="589848"/>
                <a:ext cx="3780300" cy="1285929"/>
              </a:xfrm>
              <a:prstGeom prst="rect">
                <a:avLst/>
              </a:prstGeom>
              <a:blipFill>
                <a:blip r:embed="rId2"/>
                <a:stretch>
                  <a:fillRect t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187492-ADC4-4674-A4C5-06B0809BC5CC}"/>
              </a:ext>
            </a:extLst>
          </p:cNvPr>
          <p:cNvSpPr txBox="1"/>
          <p:nvPr/>
        </p:nvSpPr>
        <p:spPr>
          <a:xfrm>
            <a:off x="3778550" y="564520"/>
            <a:ext cx="5351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year 12 we always tried to manipulate the equation so that we got an equation in terms of one trigonometric function. Nothing changes here.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EFBEBE-8DE9-4746-A103-3CE4BB776309}"/>
              </a:ext>
            </a:extLst>
          </p:cNvPr>
          <p:cNvCxnSpPr>
            <a:cxnSpLocks/>
          </p:cNvCxnSpPr>
          <p:nvPr/>
        </p:nvCxnSpPr>
        <p:spPr>
          <a:xfrm flipH="1">
            <a:off x="3816492" y="4685977"/>
            <a:ext cx="5351488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37ED69A1-A978-46D1-8A22-3E826E2A3F24}"/>
              </a:ext>
            </a:extLst>
          </p:cNvPr>
          <p:cNvSpPr txBox="1">
            <a:spLocks/>
          </p:cNvSpPr>
          <p:nvPr/>
        </p:nvSpPr>
        <p:spPr>
          <a:xfrm>
            <a:off x="3840472" y="4785512"/>
            <a:ext cx="1960720" cy="582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latin typeface="+mn-lt"/>
              </a:rPr>
              <a:t>Your turn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C557FB-47A2-4ECC-B0F9-49E3C356FAF6}"/>
                  </a:ext>
                </a:extLst>
              </p:cNvPr>
              <p:cNvSpPr txBox="1"/>
              <p:nvPr/>
            </p:nvSpPr>
            <p:spPr>
              <a:xfrm>
                <a:off x="3826511" y="1487850"/>
                <a:ext cx="5303528" cy="79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most logical choice here is to 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GB" dirty="0"/>
                  <a:t> , but why?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C557FB-47A2-4ECC-B0F9-49E3C356F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511" y="1487850"/>
                <a:ext cx="5303528" cy="797654"/>
              </a:xfrm>
              <a:prstGeom prst="rect">
                <a:avLst/>
              </a:prstGeom>
              <a:blipFill>
                <a:blip r:embed="rId3"/>
                <a:stretch>
                  <a:fillRect l="-1034" r="-345" b="-114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89E8197-0E84-4525-98CC-C7B5EC2DEDBB}"/>
              </a:ext>
            </a:extLst>
          </p:cNvPr>
          <p:cNvSpPr txBox="1"/>
          <p:nvPr/>
        </p:nvSpPr>
        <p:spPr>
          <a:xfrm>
            <a:off x="3826511" y="2241664"/>
            <a:ext cx="5303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ability of manipulating trigonometric expressions is thinking ahead to what you may get if you use a certain identity.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2061DB-2843-47A2-A526-7AE9AC1290CE}"/>
              </a:ext>
            </a:extLst>
          </p:cNvPr>
          <p:cNvSpPr txBox="1"/>
          <p:nvPr/>
        </p:nvSpPr>
        <p:spPr>
          <a:xfrm>
            <a:off x="3816492" y="3118067"/>
            <a:ext cx="5303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Practice is essential as you will become more fluent at choosing the appropriate identity.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51C8D8E-84B9-441A-8FC6-FD5EA978B46E}"/>
                  </a:ext>
                </a:extLst>
              </p:cNvPr>
              <p:cNvSpPr/>
              <p:nvPr/>
            </p:nvSpPr>
            <p:spPr>
              <a:xfrm>
                <a:off x="161905" y="4599472"/>
                <a:ext cx="35526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/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≤60°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GB" b="0" i="0" dirty="0">
                  <a:latin typeface="Cambria Math" panose="02040503050406030204" pitchFamily="18" charset="0"/>
                </a:endParaRPr>
              </a:p>
              <a:p>
                <a:pPr algn="ctr"/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cosec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)=2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51C8D8E-84B9-441A-8FC6-FD5EA978B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05" y="4599472"/>
                <a:ext cx="3552667" cy="646331"/>
              </a:xfrm>
              <a:prstGeom prst="rect">
                <a:avLst/>
              </a:prstGeom>
              <a:blipFill>
                <a:blip r:embed="rId4"/>
                <a:stretch>
                  <a:fillRect t="-566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4957E2-003D-4B9F-9930-F713E6194FE9}"/>
                  </a:ext>
                </a:extLst>
              </p:cNvPr>
              <p:cNvSpPr/>
              <p:nvPr/>
            </p:nvSpPr>
            <p:spPr>
              <a:xfrm>
                <a:off x="1153094" y="5322633"/>
                <a:ext cx="14419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=10°, 50°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4957E2-003D-4B9F-9930-F713E6194F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094" y="5322633"/>
                <a:ext cx="144199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D251C8-D509-475B-84A6-502B82D655B0}"/>
                  </a:ext>
                </a:extLst>
              </p:cNvPr>
              <p:cNvSpPr txBox="1"/>
              <p:nvPr/>
            </p:nvSpPr>
            <p:spPr>
              <a:xfrm>
                <a:off x="3870451" y="5245803"/>
                <a:ext cx="3463182" cy="1381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900" dirty="0"/>
                  <a:t>Solve the following in the interval </a:t>
                </a:r>
                <a14:m>
                  <m:oMath xmlns:m="http://schemas.openxmlformats.org/officeDocument/2006/math"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≤2</m:t>
                    </m:r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9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900" i="0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GB" sz="1900" b="0" i="0" smtClean="0">
                          <a:latin typeface="Cambria Math" panose="02040503050406030204" pitchFamily="18" charset="0"/>
                        </a:rPr>
                        <m:t>osec</m:t>
                      </m:r>
                      <m:d>
                        <m:d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9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D251C8-D509-475B-84A6-502B82D65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451" y="5245803"/>
                <a:ext cx="3463182" cy="1381981"/>
              </a:xfrm>
              <a:prstGeom prst="rect">
                <a:avLst/>
              </a:prstGeom>
              <a:blipFill>
                <a:blip r:embed="rId6"/>
                <a:stretch>
                  <a:fillRect l="-1761" t="-2212" r="-2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ADD69C4-3B0C-408B-B498-886F008FDDB5}"/>
                  </a:ext>
                </a:extLst>
              </p:cNvPr>
              <p:cNvSpPr/>
              <p:nvPr/>
            </p:nvSpPr>
            <p:spPr>
              <a:xfrm>
                <a:off x="7333633" y="5655065"/>
                <a:ext cx="1333249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ADD69C4-3B0C-408B-B498-886F008FD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33" y="5655065"/>
                <a:ext cx="1333249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00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8" grpId="0"/>
      <p:bldP spid="17" grpId="0"/>
      <p:bldP spid="20" grpId="0"/>
      <p:bldP spid="15" grpId="0"/>
      <p:bldP spid="16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144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11</cp:revision>
  <dcterms:created xsi:type="dcterms:W3CDTF">2020-05-23T11:39:36Z</dcterms:created>
  <dcterms:modified xsi:type="dcterms:W3CDTF">2020-05-23T12:14:31Z</dcterms:modified>
</cp:coreProperties>
</file>