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D4010-CECA-4D5D-925A-0A965B726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54" y="-14377"/>
            <a:ext cx="3583586" cy="619842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</a:rPr>
              <a:t>Worked Examples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FBBC46-8856-459B-B48B-9A2C793D91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7383" y="738161"/>
                <a:ext cx="4205679" cy="3982244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GB" sz="2200" dirty="0"/>
                  <a:t>Without using a calculator, find the exact values of the following trigonometric ratios:</a:t>
                </a:r>
              </a:p>
              <a:p>
                <a:pPr marL="514350" indent="-514350">
                  <a:lnSpc>
                    <a:spcPct val="100000"/>
                  </a:lnSpc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2200" dirty="0"/>
              </a:p>
              <a:p>
                <a:pPr marL="51435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LcParenR"/>
                </a:pPr>
                <a:endParaRPr lang="en-GB" sz="2200" dirty="0"/>
              </a:p>
              <a:p>
                <a:pPr marL="51435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LcParenR"/>
                </a:pPr>
                <a:endParaRPr lang="en-GB" sz="2200" dirty="0"/>
              </a:p>
              <a:p>
                <a:pPr marL="51435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13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endParaRPr lang="en-GB" sz="2200" dirty="0"/>
              </a:p>
              <a:p>
                <a:pPr marL="51435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LcParenR"/>
                </a:pPr>
                <a:endParaRPr lang="en-GB" sz="2200" dirty="0"/>
              </a:p>
              <a:p>
                <a:pPr marL="51435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LcParenR"/>
                </a:pPr>
                <a:endParaRPr lang="en-GB" sz="2200" dirty="0"/>
              </a:p>
              <a:p>
                <a:pPr marL="51435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>
                        <a:latin typeface="Cambria Math" panose="02040503050406030204" pitchFamily="18" charset="0"/>
                      </a:rPr>
                      <m:t>tan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en-GB" sz="2200" dirty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GB" sz="22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FBBC46-8856-459B-B48B-9A2C793D91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7383" y="738161"/>
                <a:ext cx="4205679" cy="3982244"/>
              </a:xfrm>
              <a:blipFill>
                <a:blip r:embed="rId2"/>
                <a:stretch>
                  <a:fillRect l="-1884" t="-1072" r="-1884" b="-10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C9156332-83C4-4B45-9ABE-D12B4750C821}"/>
              </a:ext>
            </a:extLst>
          </p:cNvPr>
          <p:cNvSpPr txBox="1">
            <a:spLocks/>
          </p:cNvSpPr>
          <p:nvPr/>
        </p:nvSpPr>
        <p:spPr>
          <a:xfrm>
            <a:off x="4976453" y="-14377"/>
            <a:ext cx="3583586" cy="619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B1069C-5EF9-46EA-887C-3DBB8A096356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C7281D2-CF89-427F-9BF7-7414BB9268E7}"/>
              </a:ext>
            </a:extLst>
          </p:cNvPr>
          <p:cNvCxnSpPr>
            <a:cxnSpLocks/>
          </p:cNvCxnSpPr>
          <p:nvPr/>
        </p:nvCxnSpPr>
        <p:spPr>
          <a:xfrm flipH="1">
            <a:off x="-14067" y="551869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F1A4175-A073-41A4-81E2-633721E07DC4}"/>
                  </a:ext>
                </a:extLst>
              </p:cNvPr>
              <p:cNvSpPr/>
              <p:nvPr/>
            </p:nvSpPr>
            <p:spPr>
              <a:xfrm>
                <a:off x="4752805" y="738161"/>
                <a:ext cx="4572000" cy="398224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2200" dirty="0"/>
                  <a:t>Without using a calculator, find the exact values of the following trigonometric ratios:</a:t>
                </a:r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en-GB" sz="2200" dirty="0"/>
              </a:p>
              <a:p>
                <a:pPr marL="514350" indent="-514350">
                  <a:buFont typeface="+mj-lt"/>
                  <a:buAutoNum type="alphaLcParenR"/>
                </a:pPr>
                <a:endParaRPr lang="en-GB" sz="2200" dirty="0"/>
              </a:p>
              <a:p>
                <a:pPr marL="514350" indent="-514350">
                  <a:buFont typeface="+mj-lt"/>
                  <a:buAutoNum type="alphaLcParenR"/>
                </a:pPr>
                <a:endParaRPr lang="en-GB" sz="2200" dirty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2200" dirty="0"/>
              </a:p>
              <a:p>
                <a:pPr marL="514350" indent="-514350">
                  <a:buFont typeface="+mj-lt"/>
                  <a:buAutoNum type="alphaLcParenR"/>
                </a:pPr>
                <a:endParaRPr lang="en-GB" sz="2200" dirty="0"/>
              </a:p>
              <a:p>
                <a:pPr marL="514350" indent="-514350">
                  <a:buFont typeface="+mj-lt"/>
                  <a:buAutoNum type="alphaLcParenR"/>
                </a:pPr>
                <a:endParaRPr lang="en-GB" sz="2200" dirty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>
                        <a:latin typeface="Cambria Math" panose="02040503050406030204" pitchFamily="18" charset="0"/>
                      </a:rPr>
                      <m:t>tan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GB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en-GB" sz="2200" dirty="0"/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F1A4175-A073-41A4-81E2-633721E07D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805" y="738161"/>
                <a:ext cx="4572000" cy="3982244"/>
              </a:xfrm>
              <a:prstGeom prst="rect">
                <a:avLst/>
              </a:prstGeom>
              <a:blipFill>
                <a:blip r:embed="rId3"/>
                <a:stretch>
                  <a:fillRect l="-1733" t="-10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32FFB2-BC67-4E4D-9A00-5D8053894C03}"/>
                  </a:ext>
                </a:extLst>
              </p:cNvPr>
              <p:cNvSpPr txBox="1"/>
              <p:nvPr/>
            </p:nvSpPr>
            <p:spPr>
              <a:xfrm>
                <a:off x="7038805" y="1706111"/>
                <a:ext cx="1251679" cy="674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32FFB2-BC67-4E4D-9A00-5D8053894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805" y="1706111"/>
                <a:ext cx="1251679" cy="6741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E1617B8-6A79-48C7-9D1C-01A9C80DF688}"/>
                  </a:ext>
                </a:extLst>
              </p:cNvPr>
              <p:cNvSpPr txBox="1"/>
              <p:nvPr/>
            </p:nvSpPr>
            <p:spPr>
              <a:xfrm>
                <a:off x="7038805" y="2876178"/>
                <a:ext cx="1251679" cy="686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E1617B8-6A79-48C7-9D1C-01A9C80DF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805" y="2876178"/>
                <a:ext cx="1251679" cy="6860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343337-3511-43F1-9475-1A52A5A3AE67}"/>
                  </a:ext>
                </a:extLst>
              </p:cNvPr>
              <p:cNvSpPr txBox="1"/>
              <p:nvPr/>
            </p:nvSpPr>
            <p:spPr>
              <a:xfrm>
                <a:off x="7038805" y="4277207"/>
                <a:ext cx="12516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343337-3511-43F1-9475-1A52A5A3A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805" y="4277207"/>
                <a:ext cx="125167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616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58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17</cp:revision>
  <dcterms:created xsi:type="dcterms:W3CDTF">2020-05-23T11:39:36Z</dcterms:created>
  <dcterms:modified xsi:type="dcterms:W3CDTF">2020-05-23T12:30:24Z</dcterms:modified>
</cp:coreProperties>
</file>