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6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5024-2CD3-41CA-B90B-A06C2D36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516" y="-42049"/>
            <a:ext cx="3778457" cy="599772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latin typeface="+mn-lt"/>
              </a:rPr>
              <a:t>Worked Example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AE6001-2431-4361-8F62-793D9F89F3ED}"/>
              </a:ext>
            </a:extLst>
          </p:cNvPr>
          <p:cNvSpPr txBox="1">
            <a:spLocks/>
          </p:cNvSpPr>
          <p:nvPr/>
        </p:nvSpPr>
        <p:spPr>
          <a:xfrm>
            <a:off x="4879631" y="-42049"/>
            <a:ext cx="3778457" cy="599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58FB1A-1877-4792-846E-2ECBE3966145}"/>
              </a:ext>
            </a:extLst>
          </p:cNvPr>
          <p:cNvCxnSpPr/>
          <p:nvPr/>
        </p:nvCxnSpPr>
        <p:spPr>
          <a:xfrm>
            <a:off x="4450928" y="0"/>
            <a:ext cx="0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4A4CDD-61E3-4B28-A699-8A9A7CDBC330}"/>
              </a:ext>
            </a:extLst>
          </p:cNvPr>
          <p:cNvCxnSpPr>
            <a:cxnSpLocks/>
          </p:cNvCxnSpPr>
          <p:nvPr/>
        </p:nvCxnSpPr>
        <p:spPr>
          <a:xfrm flipH="1">
            <a:off x="-12210" y="484064"/>
            <a:ext cx="91440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083AE-E9B8-437D-A64B-CEDCFD1D92EA}"/>
                  </a:ext>
                </a:extLst>
              </p:cNvPr>
              <p:cNvSpPr txBox="1"/>
              <p:nvPr/>
            </p:nvSpPr>
            <p:spPr>
              <a:xfrm>
                <a:off x="0" y="557723"/>
                <a:ext cx="4630809" cy="803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900" dirty="0"/>
                  <a:t>Find the exact values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900" b="0" i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9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90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900" b="0" i="0" smtClean="0">
                        <a:latin typeface="Cambria Math" panose="02040503050406030204" pitchFamily="18" charset="0"/>
                      </a:rPr>
                      <m:t>cot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900" dirty="0"/>
                  <a:t>, given that </a:t>
                </a:r>
                <a14:m>
                  <m:oMath xmlns:m="http://schemas.openxmlformats.org/officeDocument/2006/math">
                    <m:r>
                      <a:rPr lang="en-GB" sz="19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900" dirty="0"/>
                  <a:t> is reflex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9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900" b="0" i="0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GB" sz="1900" b="0" i="1" smtClean="0">
                            <a:latin typeface="Cambria Math" panose="02040503050406030204" pitchFamily="18" charset="0"/>
                          </a:rPr>
                          <m:t>ec</m:t>
                        </m:r>
                      </m:fName>
                      <m:e>
                        <m:d>
                          <m:dPr>
                            <m:ctrlP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1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1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1900" dirty="0"/>
                  <a:t> .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083AE-E9B8-437D-A64B-CEDCFD1D9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57723"/>
                <a:ext cx="4630809" cy="803874"/>
              </a:xfrm>
              <a:prstGeom prst="rect">
                <a:avLst/>
              </a:prstGeom>
              <a:blipFill>
                <a:blip r:embed="rId2"/>
                <a:stretch>
                  <a:fillRect l="-1184" t="-3788"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4951C93-2DE0-4482-95B7-6561DA881625}"/>
                  </a:ext>
                </a:extLst>
              </p:cNvPr>
              <p:cNvSpPr txBox="1"/>
              <p:nvPr/>
            </p:nvSpPr>
            <p:spPr>
              <a:xfrm>
                <a:off x="5945778" y="2318171"/>
                <a:ext cx="2712310" cy="1717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𝐬𝐞𝐜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𝐬𝐢𝐧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GB" sz="28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4951C93-2DE0-4482-95B7-6561DA881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778" y="2318171"/>
                <a:ext cx="2712310" cy="17172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BEF540E-943D-4C02-97B2-590CEA5112F7}"/>
                  </a:ext>
                </a:extLst>
              </p:cNvPr>
              <p:cNvSpPr txBox="1"/>
              <p:nvPr/>
            </p:nvSpPr>
            <p:spPr>
              <a:xfrm>
                <a:off x="4465918" y="557723"/>
                <a:ext cx="4665871" cy="7984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900" dirty="0"/>
                  <a:t>Find the exact values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900" b="0" i="0" smtClean="0">
                        <a:latin typeface="Cambria Math" panose="02040503050406030204" pitchFamily="18" charset="0"/>
                      </a:rPr>
                      <m:t>sec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19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90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900" b="0" i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900" dirty="0"/>
                  <a:t>, given that </a:t>
                </a:r>
                <a14:m>
                  <m:oMath xmlns:m="http://schemas.openxmlformats.org/officeDocument/2006/math">
                    <m:r>
                      <a:rPr lang="en-GB" sz="19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180</m:t>
                    </m:r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sz="19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GB" sz="19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&lt;270°</m:t>
                    </m:r>
                  </m:oMath>
                </a14:m>
                <a:r>
                  <a:rPr lang="en-GB" sz="1900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9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900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d>
                          <m:dPr>
                            <m:ctrlP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1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1900" dirty="0"/>
                  <a:t> .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BEF540E-943D-4C02-97B2-590CEA5112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918" y="557723"/>
                <a:ext cx="4665871" cy="798488"/>
              </a:xfrm>
              <a:prstGeom prst="rect">
                <a:avLst/>
              </a:prstGeom>
              <a:blipFill>
                <a:blip r:embed="rId4"/>
                <a:stretch>
                  <a:fillRect l="-1307" t="-3817" r="-784" b="-53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665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71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12</cp:revision>
  <dcterms:created xsi:type="dcterms:W3CDTF">2020-05-23T11:39:36Z</dcterms:created>
  <dcterms:modified xsi:type="dcterms:W3CDTF">2020-05-23T12:16:09Z</dcterms:modified>
</cp:coreProperties>
</file>