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94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9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3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972CA-731E-43F8-B25D-F1FF1B590F3D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2C5F5-6F29-422F-A30D-AD6F9A742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0BAF-7905-4266-9C07-E142A616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402" y="0"/>
            <a:ext cx="2962672" cy="562074"/>
          </a:xfrm>
        </p:spPr>
        <p:txBody>
          <a:bodyPr>
            <a:normAutofit/>
          </a:bodyPr>
          <a:lstStyle/>
          <a:p>
            <a:r>
              <a:rPr lang="en-GB" sz="2600" b="1" dirty="0">
                <a:latin typeface="+mn-lt"/>
              </a:rPr>
              <a:t>Worked Examples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0D3E106-F979-4E2F-AAF6-7DADE03055D7}"/>
              </a:ext>
            </a:extLst>
          </p:cNvPr>
          <p:cNvSpPr txBox="1">
            <a:spLocks/>
          </p:cNvSpPr>
          <p:nvPr/>
        </p:nvSpPr>
        <p:spPr>
          <a:xfrm>
            <a:off x="5402912" y="0"/>
            <a:ext cx="2962672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b="1" dirty="0">
                <a:latin typeface="+mn-lt"/>
              </a:rPr>
              <a:t>Your turn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37AE4B-B31C-49EA-AC07-D9772E487C3D}"/>
              </a:ext>
            </a:extLst>
          </p:cNvPr>
          <p:cNvCxnSpPr/>
          <p:nvPr/>
        </p:nvCxnSpPr>
        <p:spPr>
          <a:xfrm>
            <a:off x="4575339" y="0"/>
            <a:ext cx="0" cy="685800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026EAD-BFD0-4944-AB3C-AA666752CBB7}"/>
              </a:ext>
            </a:extLst>
          </p:cNvPr>
          <p:cNvCxnSpPr>
            <a:cxnSpLocks/>
          </p:cNvCxnSpPr>
          <p:nvPr/>
        </p:nvCxnSpPr>
        <p:spPr>
          <a:xfrm flipH="1">
            <a:off x="0" y="562074"/>
            <a:ext cx="914400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/>
              <p:nvPr/>
            </p:nvSpPr>
            <p:spPr>
              <a:xfrm>
                <a:off x="23050" y="692696"/>
                <a:ext cx="44209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Calculate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th term for the following geometric sequences: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6E7237-45EF-46E9-ADE8-EC5BD4AD3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0" y="692696"/>
                <a:ext cx="4420961" cy="646331"/>
              </a:xfrm>
              <a:prstGeom prst="rect">
                <a:avLst/>
              </a:prstGeom>
              <a:blipFill>
                <a:blip r:embed="rId2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DD4A351-D7C3-4002-AAD9-B2C18C06BBCD}"/>
                  </a:ext>
                </a:extLst>
              </p:cNvPr>
              <p:cNvSpPr txBox="1"/>
              <p:nvPr/>
            </p:nvSpPr>
            <p:spPr>
              <a:xfrm>
                <a:off x="6286714" y="2157072"/>
                <a:ext cx="207887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DD4A351-D7C3-4002-AAD9-B2C18C06B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714" y="2157072"/>
                <a:ext cx="2078870" cy="47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21613BB-6DAA-47ED-9B71-E193FD8CF141}"/>
                  </a:ext>
                </a:extLst>
              </p:cNvPr>
              <p:cNvSpPr txBox="1"/>
              <p:nvPr/>
            </p:nvSpPr>
            <p:spPr>
              <a:xfrm>
                <a:off x="251520" y="1556792"/>
                <a:ext cx="38884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2, 6, 18, 54, …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21613BB-6DAA-47ED-9B71-E193FD8CF1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556792"/>
                <a:ext cx="3888430" cy="369332"/>
              </a:xfrm>
              <a:prstGeom prst="rect">
                <a:avLst/>
              </a:prstGeom>
              <a:blipFill>
                <a:blip r:embed="rId4"/>
                <a:stretch>
                  <a:fillRect l="-1254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D0A1FB7-E60F-48DF-BF8A-9312C816F6C3}"/>
                  </a:ext>
                </a:extLst>
              </p:cNvPr>
              <p:cNvSpPr txBox="1"/>
              <p:nvPr/>
            </p:nvSpPr>
            <p:spPr>
              <a:xfrm>
                <a:off x="222926" y="3059668"/>
                <a:ext cx="38884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b)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40, −20, 10, −5, …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D0A1FB7-E60F-48DF-BF8A-9312C816F6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926" y="3059668"/>
                <a:ext cx="3888430" cy="369332"/>
              </a:xfrm>
              <a:prstGeom prst="rect">
                <a:avLst/>
              </a:prstGeom>
              <a:blipFill>
                <a:blip r:embed="rId5"/>
                <a:stretch>
                  <a:fillRect l="-1413" t="-983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07977E-8DB2-4909-B08E-73524A9EF44F}"/>
                  </a:ext>
                </a:extLst>
              </p:cNvPr>
              <p:cNvSpPr txBox="1"/>
              <p:nvPr/>
            </p:nvSpPr>
            <p:spPr>
              <a:xfrm>
                <a:off x="217523" y="4694982"/>
                <a:ext cx="38884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c)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07977E-8DB2-4909-B08E-73524A9EF4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23" y="4694982"/>
                <a:ext cx="3888430" cy="369332"/>
              </a:xfrm>
              <a:prstGeom prst="rect">
                <a:avLst/>
              </a:prstGeom>
              <a:blipFill>
                <a:blip r:embed="rId6"/>
                <a:stretch>
                  <a:fillRect l="-1411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AEC7505-39BF-497D-A0D5-D5D8116F68AB}"/>
                  </a:ext>
                </a:extLst>
              </p:cNvPr>
              <p:cNvSpPr txBox="1"/>
              <p:nvPr/>
            </p:nvSpPr>
            <p:spPr>
              <a:xfrm>
                <a:off x="4592529" y="706424"/>
                <a:ext cx="44209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Calculate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th term for the following geometric sequences: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AEC7505-39BF-497D-A0D5-D5D8116F6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2529" y="706424"/>
                <a:ext cx="4420961" cy="646331"/>
              </a:xfrm>
              <a:prstGeom prst="rect">
                <a:avLst/>
              </a:prstGeom>
              <a:blipFill>
                <a:blip r:embed="rId7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072BE33-9F31-4173-813C-DD4A959979E6}"/>
                  </a:ext>
                </a:extLst>
              </p:cNvPr>
              <p:cNvSpPr txBox="1"/>
              <p:nvPr/>
            </p:nvSpPr>
            <p:spPr>
              <a:xfrm>
                <a:off x="4820999" y="1570520"/>
                <a:ext cx="38884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4, −8, 16, −32, …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072BE33-9F31-4173-813C-DD4A95997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999" y="1570520"/>
                <a:ext cx="3888430" cy="369332"/>
              </a:xfrm>
              <a:prstGeom prst="rect">
                <a:avLst/>
              </a:prstGeom>
              <a:blipFill>
                <a:blip r:embed="rId8"/>
                <a:stretch>
                  <a:fillRect l="-1411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E508E07-47D5-42C0-A69C-948A1D1741F8}"/>
                  </a:ext>
                </a:extLst>
              </p:cNvPr>
              <p:cNvSpPr txBox="1"/>
              <p:nvPr/>
            </p:nvSpPr>
            <p:spPr>
              <a:xfrm>
                <a:off x="4792405" y="3073396"/>
                <a:ext cx="38884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b)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4, −1, 0.25, −0.0625, …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E508E07-47D5-42C0-A69C-948A1D1741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405" y="3073396"/>
                <a:ext cx="3888430" cy="369332"/>
              </a:xfrm>
              <a:prstGeom prst="rect">
                <a:avLst/>
              </a:prstGeom>
              <a:blipFill>
                <a:blip r:embed="rId9"/>
                <a:stretch>
                  <a:fillRect l="-1254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5C30AA3-F1D3-4D1D-8008-AD76FD980515}"/>
                  </a:ext>
                </a:extLst>
              </p:cNvPr>
              <p:cNvSpPr txBox="1"/>
              <p:nvPr/>
            </p:nvSpPr>
            <p:spPr>
              <a:xfrm>
                <a:off x="4761671" y="4713742"/>
                <a:ext cx="38884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c)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−2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, 4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5C30AA3-F1D3-4D1D-8008-AD76FD980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671" y="4713742"/>
                <a:ext cx="3888430" cy="369332"/>
              </a:xfrm>
              <a:prstGeom prst="rect">
                <a:avLst/>
              </a:prstGeom>
              <a:blipFill>
                <a:blip r:embed="rId10"/>
                <a:stretch>
                  <a:fillRect l="-1254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4664F47-8662-4DE4-94F3-C7B20190406F}"/>
                  </a:ext>
                </a:extLst>
              </p:cNvPr>
              <p:cNvSpPr txBox="1"/>
              <p:nvPr/>
            </p:nvSpPr>
            <p:spPr>
              <a:xfrm>
                <a:off x="6444208" y="3461678"/>
                <a:ext cx="2078870" cy="1004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2400" b="1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1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GB" sz="2400" b="1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𝟒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4664F47-8662-4DE4-94F3-C7B2019040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3461678"/>
                <a:ext cx="2078870" cy="100457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B3B298F-0E61-49FB-88DD-ADB08842394E}"/>
                  </a:ext>
                </a:extLst>
              </p:cNvPr>
              <p:cNvSpPr txBox="1"/>
              <p:nvPr/>
            </p:nvSpPr>
            <p:spPr>
              <a:xfrm>
                <a:off x="6444208" y="5343413"/>
                <a:ext cx="207887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B3B298F-0E61-49FB-88DD-ADB088423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5343413"/>
                <a:ext cx="2078870" cy="4700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722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4" grpId="0"/>
      <p:bldP spid="10" grpId="0"/>
      <p:bldP spid="12" grpId="0"/>
      <p:bldP spid="13" grpId="0"/>
      <p:bldP spid="14" grpId="0"/>
      <p:bldP spid="15" grpId="0"/>
      <p:bldP spid="16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106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Worked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</dc:title>
  <dc:creator>Berwick, Chris</dc:creator>
  <cp:lastModifiedBy>Berwick, Chris</cp:lastModifiedBy>
  <cp:revision>26</cp:revision>
  <dcterms:created xsi:type="dcterms:W3CDTF">2020-05-23T11:39:36Z</dcterms:created>
  <dcterms:modified xsi:type="dcterms:W3CDTF">2020-05-23T13:19:10Z</dcterms:modified>
</cp:coreProperties>
</file>