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9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0BAF-7905-4266-9C07-E142A61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02" y="0"/>
            <a:ext cx="2962672" cy="562074"/>
          </a:xfrm>
        </p:spPr>
        <p:txBody>
          <a:bodyPr>
            <a:normAutofit/>
          </a:bodyPr>
          <a:lstStyle/>
          <a:p>
            <a:r>
              <a:rPr lang="en-GB" sz="2600" b="1" dirty="0">
                <a:latin typeface="+mn-lt"/>
              </a:rPr>
              <a:t>Worked Example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D3E106-F979-4E2F-AAF6-7DADE03055D7}"/>
              </a:ext>
            </a:extLst>
          </p:cNvPr>
          <p:cNvSpPr txBox="1">
            <a:spLocks/>
          </p:cNvSpPr>
          <p:nvPr/>
        </p:nvSpPr>
        <p:spPr>
          <a:xfrm>
            <a:off x="5402912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37AE4B-B31C-49EA-AC07-D9772E487C3D}"/>
              </a:ext>
            </a:extLst>
          </p:cNvPr>
          <p:cNvCxnSpPr/>
          <p:nvPr/>
        </p:nvCxnSpPr>
        <p:spPr>
          <a:xfrm>
            <a:off x="4575339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026EAD-BFD0-4944-AB3C-AA666752CBB7}"/>
              </a:ext>
            </a:extLst>
          </p:cNvPr>
          <p:cNvCxnSpPr>
            <a:cxnSpLocks/>
          </p:cNvCxnSpPr>
          <p:nvPr/>
        </p:nvCxnSpPr>
        <p:spPr>
          <a:xfrm flipH="1">
            <a:off x="0" y="562074"/>
            <a:ext cx="9144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96E7237-45EF-46E9-ADE8-EC5BD4AD3E18}"/>
              </a:ext>
            </a:extLst>
          </p:cNvPr>
          <p:cNvSpPr txBox="1"/>
          <p:nvPr/>
        </p:nvSpPr>
        <p:spPr>
          <a:xfrm>
            <a:off x="217523" y="639188"/>
            <a:ext cx="3888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4</a:t>
            </a:r>
            <a:r>
              <a:rPr lang="en-GB" baseline="30000" dirty="0"/>
              <a:t>th</a:t>
            </a:r>
            <a:r>
              <a:rPr lang="en-GB" dirty="0"/>
              <a:t> term of a geometric sequence is 19,683 and the 9</a:t>
            </a:r>
            <a:r>
              <a:rPr lang="en-GB" baseline="30000" dirty="0"/>
              <a:t>th</a:t>
            </a:r>
            <a:r>
              <a:rPr lang="en-GB" dirty="0"/>
              <a:t> term is 81. Find the exact value of the first term and the common ratio.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D4A351-D7C3-4002-AAD9-B2C18C06BBCD}"/>
                  </a:ext>
                </a:extLst>
              </p:cNvPr>
              <p:cNvSpPr txBox="1"/>
              <p:nvPr/>
            </p:nvSpPr>
            <p:spPr>
              <a:xfrm>
                <a:off x="6730428" y="1681628"/>
                <a:ext cx="207887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D4A351-D7C3-4002-AAD9-B2C18C06B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428" y="1681628"/>
                <a:ext cx="2078870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15F4CE7E-9CE5-4632-86A5-9D48C3F6DFC8}"/>
              </a:ext>
            </a:extLst>
          </p:cNvPr>
          <p:cNvSpPr txBox="1"/>
          <p:nvPr/>
        </p:nvSpPr>
        <p:spPr>
          <a:xfrm>
            <a:off x="4792862" y="639187"/>
            <a:ext cx="3888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2</a:t>
            </a:r>
            <a:r>
              <a:rPr lang="en-GB" baseline="30000" dirty="0"/>
              <a:t>nd</a:t>
            </a:r>
            <a:r>
              <a:rPr lang="en-GB" dirty="0"/>
              <a:t> term of a geometric sequence is 80 and the 5</a:t>
            </a:r>
            <a:r>
              <a:rPr lang="en-GB" baseline="30000" dirty="0"/>
              <a:t>th</a:t>
            </a:r>
            <a:r>
              <a:rPr lang="en-GB" dirty="0"/>
              <a:t> term is 5.12. Find the exact value of the first term and the common ratio.</a:t>
            </a:r>
          </a:p>
        </p:txBody>
      </p:sp>
    </p:spTree>
    <p:extLst>
      <p:ext uri="{BB962C8B-B14F-4D97-AF65-F5344CB8AC3E}">
        <p14:creationId xmlns:p14="http://schemas.microsoft.com/office/powerpoint/2010/main" val="415517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</TotalTime>
  <Words>67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27</cp:revision>
  <dcterms:created xsi:type="dcterms:W3CDTF">2020-05-23T11:39:36Z</dcterms:created>
  <dcterms:modified xsi:type="dcterms:W3CDTF">2020-05-23T13:19:38Z</dcterms:modified>
</cp:coreProperties>
</file>