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9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40BAF-7905-4266-9C07-E142A616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402" y="0"/>
            <a:ext cx="2962672" cy="562074"/>
          </a:xfrm>
        </p:spPr>
        <p:txBody>
          <a:bodyPr>
            <a:normAutofit/>
          </a:bodyPr>
          <a:lstStyle/>
          <a:p>
            <a:r>
              <a:rPr lang="en-GB" sz="2600" b="1" dirty="0">
                <a:latin typeface="+mn-lt"/>
              </a:rPr>
              <a:t>Worked Example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0D3E106-F979-4E2F-AAF6-7DADE03055D7}"/>
              </a:ext>
            </a:extLst>
          </p:cNvPr>
          <p:cNvSpPr txBox="1">
            <a:spLocks/>
          </p:cNvSpPr>
          <p:nvPr/>
        </p:nvSpPr>
        <p:spPr>
          <a:xfrm>
            <a:off x="5402912" y="0"/>
            <a:ext cx="2962672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600" b="1" dirty="0">
                <a:latin typeface="+mn-lt"/>
              </a:rPr>
              <a:t>Your turn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37AE4B-B31C-49EA-AC07-D9772E487C3D}"/>
              </a:ext>
            </a:extLst>
          </p:cNvPr>
          <p:cNvCxnSpPr/>
          <p:nvPr/>
        </p:nvCxnSpPr>
        <p:spPr>
          <a:xfrm>
            <a:off x="4575339" y="0"/>
            <a:ext cx="0" cy="685800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026EAD-BFD0-4944-AB3C-AA666752CBB7}"/>
              </a:ext>
            </a:extLst>
          </p:cNvPr>
          <p:cNvCxnSpPr>
            <a:cxnSpLocks/>
          </p:cNvCxnSpPr>
          <p:nvPr/>
        </p:nvCxnSpPr>
        <p:spPr>
          <a:xfrm flipH="1">
            <a:off x="0" y="562074"/>
            <a:ext cx="9144000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6E7237-45EF-46E9-ADE8-EC5BD4AD3E18}"/>
                  </a:ext>
                </a:extLst>
              </p:cNvPr>
              <p:cNvSpPr txBox="1"/>
              <p:nvPr/>
            </p:nvSpPr>
            <p:spPr>
              <a:xfrm>
                <a:off x="251520" y="639188"/>
                <a:ext cx="388843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first three terms of a geometric progression are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, 4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GB" dirty="0"/>
                  <a:t>,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dirty="0"/>
                  <a:t> is a positive constant. Find: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6E7237-45EF-46E9-ADE8-EC5BD4AD3E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639188"/>
                <a:ext cx="3888430" cy="923330"/>
              </a:xfrm>
              <a:prstGeom prst="rect">
                <a:avLst/>
              </a:prstGeom>
              <a:blipFill>
                <a:blip r:embed="rId2"/>
                <a:stretch>
                  <a:fillRect l="-1254" t="-3974" r="-1724" b="-99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DD4A351-D7C3-4002-AAD9-B2C18C06BBCD}"/>
                  </a:ext>
                </a:extLst>
              </p:cNvPr>
              <p:cNvSpPr txBox="1"/>
              <p:nvPr/>
            </p:nvSpPr>
            <p:spPr>
              <a:xfrm>
                <a:off x="6516216" y="2161239"/>
                <a:ext cx="2078870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DD4A351-D7C3-4002-AAD9-B2C18C06B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2161239"/>
                <a:ext cx="2078870" cy="47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21613BB-6DAA-47ED-9B71-E193FD8CF141}"/>
                  </a:ext>
                </a:extLst>
              </p:cNvPr>
              <p:cNvSpPr txBox="1"/>
              <p:nvPr/>
            </p:nvSpPr>
            <p:spPr>
              <a:xfrm>
                <a:off x="251520" y="1556792"/>
                <a:ext cx="38884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a) The value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21613BB-6DAA-47ED-9B71-E193FD8CF1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556792"/>
                <a:ext cx="3888430" cy="369332"/>
              </a:xfrm>
              <a:prstGeom prst="rect">
                <a:avLst/>
              </a:prstGeom>
              <a:blipFill>
                <a:blip r:embed="rId4"/>
                <a:stretch>
                  <a:fillRect l="-1254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D0A1FB7-E60F-48DF-BF8A-9312C816F6C3}"/>
              </a:ext>
            </a:extLst>
          </p:cNvPr>
          <p:cNvSpPr txBox="1"/>
          <p:nvPr/>
        </p:nvSpPr>
        <p:spPr>
          <a:xfrm>
            <a:off x="251520" y="3317632"/>
            <a:ext cx="3888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b) The first term in the sequence to exceed 10,000.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4664F47-8662-4DE4-94F3-C7B20190406F}"/>
                  </a:ext>
                </a:extLst>
              </p:cNvPr>
              <p:cNvSpPr txBox="1"/>
              <p:nvPr/>
            </p:nvSpPr>
            <p:spPr>
              <a:xfrm>
                <a:off x="6516216" y="3787747"/>
                <a:ext cx="20788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4664F47-8662-4DE4-94F3-C7B2019040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3787747"/>
                <a:ext cx="207887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FB70273-1914-471F-BC97-4BF2BE393049}"/>
                  </a:ext>
                </a:extLst>
              </p:cNvPr>
              <p:cNvSpPr txBox="1"/>
              <p:nvPr/>
            </p:nvSpPr>
            <p:spPr>
              <a:xfrm>
                <a:off x="4824883" y="639188"/>
                <a:ext cx="388843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first three terms of a geometric progression are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8−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, 2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,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dirty="0"/>
                  <a:t> is a positive constant. Find: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FB70273-1914-471F-BC97-4BF2BE3930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883" y="639188"/>
                <a:ext cx="3888430" cy="923330"/>
              </a:xfrm>
              <a:prstGeom prst="rect">
                <a:avLst/>
              </a:prstGeom>
              <a:blipFill>
                <a:blip r:embed="rId6"/>
                <a:stretch>
                  <a:fillRect l="-1254" t="-3974" b="-99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023BC33-053F-4C3A-93EF-A72A4CC26BEE}"/>
                  </a:ext>
                </a:extLst>
              </p:cNvPr>
              <p:cNvSpPr txBox="1"/>
              <p:nvPr/>
            </p:nvSpPr>
            <p:spPr>
              <a:xfrm>
                <a:off x="4824883" y="1556792"/>
                <a:ext cx="38884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a) The value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023BC33-053F-4C3A-93EF-A72A4CC26B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883" y="1556792"/>
                <a:ext cx="3888430" cy="369332"/>
              </a:xfrm>
              <a:prstGeom prst="rect">
                <a:avLst/>
              </a:prstGeom>
              <a:blipFill>
                <a:blip r:embed="rId7"/>
                <a:stretch>
                  <a:fillRect l="-1254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F8D6A2BC-4244-4717-B944-18AA6F99DDEC}"/>
              </a:ext>
            </a:extLst>
          </p:cNvPr>
          <p:cNvSpPr txBox="1"/>
          <p:nvPr/>
        </p:nvSpPr>
        <p:spPr>
          <a:xfrm>
            <a:off x="4824883" y="3317632"/>
            <a:ext cx="3888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b) The first term in the sequence to exceed 4096.</a:t>
            </a:r>
          </a:p>
        </p:txBody>
      </p:sp>
    </p:spTree>
    <p:extLst>
      <p:ext uri="{BB962C8B-B14F-4D97-AF65-F5344CB8AC3E}">
        <p14:creationId xmlns:p14="http://schemas.microsoft.com/office/powerpoint/2010/main" val="15452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4" grpId="0"/>
      <p:bldP spid="10" grpId="0"/>
      <p:bldP spid="18" grpId="0"/>
      <p:bldP spid="17" grpId="0"/>
      <p:bldP spid="20" grpId="0"/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</TotalTime>
  <Words>106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28</cp:revision>
  <dcterms:created xsi:type="dcterms:W3CDTF">2020-05-23T11:39:36Z</dcterms:created>
  <dcterms:modified xsi:type="dcterms:W3CDTF">2020-05-23T13:20:11Z</dcterms:modified>
</cp:coreProperties>
</file>