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3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96E7237-45EF-46E9-ADE8-EC5BD4AD3E18}"/>
              </a:ext>
            </a:extLst>
          </p:cNvPr>
          <p:cNvSpPr txBox="1"/>
          <p:nvPr/>
        </p:nvSpPr>
        <p:spPr>
          <a:xfrm>
            <a:off x="-71243" y="661107"/>
            <a:ext cx="468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Find the sum of the following geometric series: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/>
              <p:nvPr/>
            </p:nvSpPr>
            <p:spPr>
              <a:xfrm>
                <a:off x="7233154" y="1878604"/>
                <a:ext cx="11950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𝟕𝟐𝟖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154" y="1878604"/>
                <a:ext cx="119506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D7F0EE-9E51-4668-9F15-AC7E8DAEEFA0}"/>
                  </a:ext>
                </a:extLst>
              </p:cNvPr>
              <p:cNvSpPr/>
              <p:nvPr/>
            </p:nvSpPr>
            <p:spPr>
              <a:xfrm>
                <a:off x="129478" y="1124148"/>
                <a:ext cx="3123676" cy="4843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a)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12+−4+</m:t>
                    </m:r>
                    <m:f>
                      <m:f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en-GB" dirty="0"/>
                  <a:t> (10 terms)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D7F0EE-9E51-4668-9F15-AC7E8DAEEF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78" y="1124148"/>
                <a:ext cx="3123676" cy="484300"/>
              </a:xfrm>
              <a:prstGeom prst="rect">
                <a:avLst/>
              </a:prstGeom>
              <a:blipFill>
                <a:blip r:embed="rId3"/>
                <a:stretch>
                  <a:fillRect l="-1559" r="-117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4A22A9D-589E-4428-9AC8-E2F881DDB6EF}"/>
                  </a:ext>
                </a:extLst>
              </p:cNvPr>
              <p:cNvSpPr/>
              <p:nvPr/>
            </p:nvSpPr>
            <p:spPr>
              <a:xfrm>
                <a:off x="127775" y="3233704"/>
                <a:ext cx="27879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b)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1+−2+4+…+1024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4A22A9D-589E-4428-9AC8-E2F881DDB6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75" y="3233704"/>
                <a:ext cx="2787943" cy="369332"/>
              </a:xfrm>
              <a:prstGeom prst="rect">
                <a:avLst/>
              </a:prstGeom>
              <a:blipFill>
                <a:blip r:embed="rId4"/>
                <a:stretch>
                  <a:fillRect l="-1969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9ED4DCF-7A1D-4E6B-A158-599591E6E0AF}"/>
              </a:ext>
            </a:extLst>
          </p:cNvPr>
          <p:cNvSpPr txBox="1"/>
          <p:nvPr/>
        </p:nvSpPr>
        <p:spPr>
          <a:xfrm>
            <a:off x="4506291" y="638472"/>
            <a:ext cx="468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Find the sum of the following geometric series: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DCFF66B-1892-444C-9CAE-47D49633A76D}"/>
                  </a:ext>
                </a:extLst>
              </p:cNvPr>
              <p:cNvSpPr/>
              <p:nvPr/>
            </p:nvSpPr>
            <p:spPr>
              <a:xfrm>
                <a:off x="4707012" y="1101513"/>
                <a:ext cx="39989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a)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4+−12+36+−108</m:t>
                    </m:r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en-GB" dirty="0"/>
                  <a:t> (6 terms)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DCFF66B-1892-444C-9CAE-47D49633A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7012" y="1101513"/>
                <a:ext cx="3998915" cy="369332"/>
              </a:xfrm>
              <a:prstGeom prst="rect">
                <a:avLst/>
              </a:prstGeom>
              <a:blipFill>
                <a:blip r:embed="rId5"/>
                <a:stretch>
                  <a:fillRect l="-1220" t="-10000" r="-762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A254090-E07A-4D58-BFE4-1516C4BBF161}"/>
                  </a:ext>
                </a:extLst>
              </p:cNvPr>
              <p:cNvSpPr/>
              <p:nvPr/>
            </p:nvSpPr>
            <p:spPr>
              <a:xfrm>
                <a:off x="4705309" y="3211069"/>
                <a:ext cx="3437159" cy="48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b)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729+−243+81+−…+−</m:t>
                    </m:r>
                    <m:f>
                      <m:f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A254090-E07A-4D58-BFE4-1516C4BBF1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309" y="3211069"/>
                <a:ext cx="3437159" cy="484876"/>
              </a:xfrm>
              <a:prstGeom prst="rect">
                <a:avLst/>
              </a:prstGeom>
              <a:blipFill>
                <a:blip r:embed="rId6"/>
                <a:stretch>
                  <a:fillRect l="-1596" b="-8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/>
              <p:nvPr/>
            </p:nvSpPr>
            <p:spPr>
              <a:xfrm>
                <a:off x="7233154" y="3849660"/>
                <a:ext cx="119506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𝟓𝟒𝟔</m:t>
                      </m:r>
                      <m:f>
                        <m:f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154" y="3849660"/>
                <a:ext cx="1195068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101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4" grpId="0"/>
      <p:bldP spid="10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72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29</cp:revision>
  <dcterms:created xsi:type="dcterms:W3CDTF">2020-05-23T11:39:36Z</dcterms:created>
  <dcterms:modified xsi:type="dcterms:W3CDTF">2020-05-23T13:21:10Z</dcterms:modified>
</cp:coreProperties>
</file>