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0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-71243" y="661107"/>
                <a:ext cx="46836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least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such that the sum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5+4.5+4.05+… </m:t>
                    </m:r>
                  </m:oMath>
                </a14:m>
                <a:r>
                  <a:rPr lang="en-GB" dirty="0"/>
                  <a:t>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terms exceeds 45.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243" y="661107"/>
                <a:ext cx="4683618" cy="646331"/>
              </a:xfrm>
              <a:prstGeom prst="rect">
                <a:avLst/>
              </a:prstGeom>
              <a:blipFill>
                <a:blip r:embed="rId2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/>
              <p:nvPr/>
            </p:nvSpPr>
            <p:spPr>
              <a:xfrm>
                <a:off x="7596336" y="1572818"/>
                <a:ext cx="11950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1572818"/>
                <a:ext cx="119506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B9EC5F3-3EA5-4A87-BEBA-1AED16F76C53}"/>
                  </a:ext>
                </a:extLst>
              </p:cNvPr>
              <p:cNvSpPr txBox="1"/>
              <p:nvPr/>
            </p:nvSpPr>
            <p:spPr>
              <a:xfrm>
                <a:off x="4485890" y="661106"/>
                <a:ext cx="468361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least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such that the sum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3+6+12+24+…</m:t>
                    </m:r>
                  </m:oMath>
                </a14:m>
                <a:r>
                  <a:rPr lang="en-GB" dirty="0"/>
                  <a:t>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terms exceeds 1.5 million.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B9EC5F3-3EA5-4A87-BEBA-1AED16F76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890" y="661106"/>
                <a:ext cx="4683618" cy="923330"/>
              </a:xfrm>
              <a:prstGeom prst="rect">
                <a:avLst/>
              </a:prstGeom>
              <a:blipFill>
                <a:blip r:embed="rId4"/>
                <a:stretch>
                  <a:fillRect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86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42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30</cp:revision>
  <dcterms:created xsi:type="dcterms:W3CDTF">2020-05-23T11:39:36Z</dcterms:created>
  <dcterms:modified xsi:type="dcterms:W3CDTF">2020-05-23T13:25:02Z</dcterms:modified>
</cp:coreProperties>
</file>