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7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024-2CD3-41CA-B90B-A06C2D36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22" y="-116011"/>
            <a:ext cx="3778457" cy="90903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E6001-2431-4361-8F62-793D9F89F3ED}"/>
              </a:ext>
            </a:extLst>
          </p:cNvPr>
          <p:cNvSpPr txBox="1">
            <a:spLocks/>
          </p:cNvSpPr>
          <p:nvPr/>
        </p:nvSpPr>
        <p:spPr>
          <a:xfrm>
            <a:off x="4964037" y="-116011"/>
            <a:ext cx="3778457" cy="90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58FB1A-1877-4792-846E-2ECBE3966145}"/>
              </a:ext>
            </a:extLst>
          </p:cNvPr>
          <p:cNvCxnSpPr/>
          <p:nvPr/>
        </p:nvCxnSpPr>
        <p:spPr>
          <a:xfrm>
            <a:off x="4571998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4A4CDD-61E3-4B28-A699-8A9A7CDBC330}"/>
              </a:ext>
            </a:extLst>
          </p:cNvPr>
          <p:cNvCxnSpPr>
            <a:cxnSpLocks/>
          </p:cNvCxnSpPr>
          <p:nvPr/>
        </p:nvCxnSpPr>
        <p:spPr>
          <a:xfrm flipH="1">
            <a:off x="-12210" y="619038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/>
              <p:nvPr/>
            </p:nvSpPr>
            <p:spPr>
              <a:xfrm>
                <a:off x="0" y="692697"/>
                <a:ext cx="45597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Express </a:t>
                </a:r>
                <a14:m>
                  <m:oMath xmlns:m="http://schemas.openxmlformats.org/officeDocument/2006/math">
                    <m:r>
                      <a:rPr lang="en-GB" sz="1600" b="0" i="1">
                        <a:latin typeface="Cambria Math" panose="02040503050406030204" pitchFamily="18" charset="0"/>
                      </a:rPr>
                      <m:t>7</m:t>
                    </m:r>
                    <m:func>
                      <m:func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600" b="0" i="1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GB" sz="1600" b="0" i="1">
                        <a:latin typeface="Cambria Math" panose="02040503050406030204" pitchFamily="18" charset="0"/>
                      </a:rPr>
                      <m:t>−4</m:t>
                    </m:r>
                    <m:r>
                      <m:rPr>
                        <m:sty m:val="p"/>
                      </m:rPr>
                      <a:rPr lang="en-GB" sz="1600" b="0" i="1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in the form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where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−90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°&lt;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&lt;90°</m:t>
                    </m:r>
                  </m:oMath>
                </a14:m>
                <a:r>
                  <a:rPr lang="en-GB" sz="1600" dirty="0"/>
                  <a:t>. Hence sketch the graph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7</m:t>
                    </m:r>
                    <m:func>
                      <m:func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600" i="1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GB" sz="1600" i="1">
                        <a:latin typeface="Cambria Math" panose="02040503050406030204" pitchFamily="18" charset="0"/>
                      </a:rPr>
                      <m:t>−4</m:t>
                    </m:r>
                    <m:r>
                      <m:rPr>
                        <m:sty m:val="p"/>
                      </m:rPr>
                      <a:rPr lang="en-GB" sz="1600" i="1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.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083AE-E9B8-437D-A64B-CEDCFD1D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92697"/>
                <a:ext cx="4559788" cy="830997"/>
              </a:xfrm>
              <a:prstGeom prst="rect">
                <a:avLst/>
              </a:prstGeom>
              <a:blipFill>
                <a:blip r:embed="rId2"/>
                <a:stretch>
                  <a:fillRect l="-668" t="-220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0F781A-BB3E-4762-910A-1AC997319229}"/>
                  </a:ext>
                </a:extLst>
              </p:cNvPr>
              <p:cNvSpPr txBox="1"/>
              <p:nvPr/>
            </p:nvSpPr>
            <p:spPr>
              <a:xfrm>
                <a:off x="6415120" y="1147354"/>
                <a:ext cx="2736301" cy="40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en-GB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𝐬𝐢𝐧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°)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0F781A-BB3E-4762-910A-1AC997319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120" y="1147354"/>
                <a:ext cx="2736301" cy="407547"/>
              </a:xfrm>
              <a:prstGeom prst="rect">
                <a:avLst/>
              </a:prstGeom>
              <a:blipFill>
                <a:blip r:embed="rId3"/>
                <a:stretch>
                  <a:fillRect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04C48A-ADC4-4505-A8A6-F37030539B58}"/>
                  </a:ext>
                </a:extLst>
              </p:cNvPr>
              <p:cNvSpPr txBox="1"/>
              <p:nvPr/>
            </p:nvSpPr>
            <p:spPr>
              <a:xfrm>
                <a:off x="4572002" y="692696"/>
                <a:ext cx="45597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Express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1600" b="0" i="1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en-GB" sz="1600" b="0" i="1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in the form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where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−90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°&lt;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&lt;90°</m:t>
                    </m:r>
                  </m:oMath>
                </a14:m>
                <a:r>
                  <a:rPr lang="en-GB" sz="1600" dirty="0"/>
                  <a:t>. 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04C48A-ADC4-4505-A8A6-F37030539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2" y="692696"/>
                <a:ext cx="4559788" cy="584775"/>
              </a:xfrm>
              <a:prstGeom prst="rect">
                <a:avLst/>
              </a:prstGeom>
              <a:blipFill>
                <a:blip r:embed="rId4"/>
                <a:stretch>
                  <a:fillRect l="-668"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25D451-42EE-4AF8-A0D1-8C6DC9BA24EC}"/>
                  </a:ext>
                </a:extLst>
              </p:cNvPr>
              <p:cNvSpPr txBox="1"/>
              <p:nvPr/>
            </p:nvSpPr>
            <p:spPr>
              <a:xfrm>
                <a:off x="12465" y="5946574"/>
                <a:ext cx="36724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Would it have mattered if it had wanted it in the form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𝑅</m:t>
                    </m:r>
                    <m:r>
                      <m:rPr>
                        <m:sty m:val="p"/>
                      </m:rPr>
                      <a:rPr lang="en-GB" sz="160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?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25D451-42EE-4AF8-A0D1-8C6DC9BA2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5" y="5946574"/>
                <a:ext cx="3672405" cy="584775"/>
              </a:xfrm>
              <a:prstGeom prst="rect">
                <a:avLst/>
              </a:prstGeom>
              <a:blipFill>
                <a:blip r:embed="rId5"/>
                <a:stretch>
                  <a:fillRect l="-831" t="-3125" r="-1163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E7C79C9-10B6-4341-AF18-33D0FCC2EDE8}"/>
                  </a:ext>
                </a:extLst>
              </p:cNvPr>
              <p:cNvSpPr/>
              <p:nvPr/>
            </p:nvSpPr>
            <p:spPr>
              <a:xfrm>
                <a:off x="0" y="5608020"/>
                <a:ext cx="323678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dirty="0"/>
                  <a:t>Why is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−90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°&lt;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&lt;90°</m:t>
                    </m:r>
                  </m:oMath>
                </a14:m>
                <a:r>
                  <a:rPr lang="en-GB" sz="1600" dirty="0"/>
                  <a:t> important? 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E7C79C9-10B6-4341-AF18-33D0FCC2E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08020"/>
                <a:ext cx="3236784" cy="338554"/>
              </a:xfrm>
              <a:prstGeom prst="rect">
                <a:avLst/>
              </a:prstGeom>
              <a:blipFill>
                <a:blip r:embed="rId6"/>
                <a:stretch>
                  <a:fillRect l="-942"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344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20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</cp:revision>
  <dcterms:created xsi:type="dcterms:W3CDTF">2020-05-23T11:39:36Z</dcterms:created>
  <dcterms:modified xsi:type="dcterms:W3CDTF">2020-05-23T11:41:18Z</dcterms:modified>
</cp:coreProperties>
</file>