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9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ACFEA-2897-4202-B600-68DD5FA83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27"/>
            <a:ext cx="3466728" cy="706090"/>
          </a:xfrm>
        </p:spPr>
        <p:txBody>
          <a:bodyPr>
            <a:normAutofit/>
          </a:bodyPr>
          <a:lstStyle/>
          <a:p>
            <a:r>
              <a:rPr lang="en-GB" sz="3200" b="1">
                <a:latin typeface="+mn-lt"/>
              </a:rPr>
              <a:t>Worked Examples</a:t>
            </a:r>
            <a:endParaRPr lang="en-GB" sz="3200" b="1" dirty="0">
              <a:latin typeface="+mn-l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33EB937-1967-4123-9126-8B0F9DBBA111}"/>
              </a:ext>
            </a:extLst>
          </p:cNvPr>
          <p:cNvSpPr txBox="1">
            <a:spLocks/>
          </p:cNvSpPr>
          <p:nvPr/>
        </p:nvSpPr>
        <p:spPr>
          <a:xfrm>
            <a:off x="5245609" y="11727"/>
            <a:ext cx="3466728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64601C-3F95-4A56-9F17-53B7A233AFBB}"/>
              </a:ext>
            </a:extLst>
          </p:cNvPr>
          <p:cNvCxnSpPr>
            <a:cxnSpLocks/>
          </p:cNvCxnSpPr>
          <p:nvPr/>
        </p:nvCxnSpPr>
        <p:spPr>
          <a:xfrm flipH="1">
            <a:off x="4608004" y="0"/>
            <a:ext cx="36004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F849F74-15D8-4138-AC7C-3C53A083B7C1}"/>
              </a:ext>
            </a:extLst>
          </p:cNvPr>
          <p:cNvCxnSpPr>
            <a:cxnSpLocks/>
          </p:cNvCxnSpPr>
          <p:nvPr/>
        </p:nvCxnSpPr>
        <p:spPr>
          <a:xfrm flipH="1">
            <a:off x="0" y="717817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C534373-ED04-454A-BC2F-B80D7C003950}"/>
              </a:ext>
            </a:extLst>
          </p:cNvPr>
          <p:cNvSpPr txBox="1"/>
          <p:nvPr/>
        </p:nvSpPr>
        <p:spPr>
          <a:xfrm>
            <a:off x="143194" y="790611"/>
            <a:ext cx="361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range of each of the following functions: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0B75291-670C-4E4F-A903-42A9117052BE}"/>
                  </a:ext>
                </a:extLst>
              </p:cNvPr>
              <p:cNvSpPr/>
              <p:nvPr/>
            </p:nvSpPr>
            <p:spPr>
              <a:xfrm>
                <a:off x="-32917" y="2548733"/>
                <a:ext cx="391250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b)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−6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+12, 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0B75291-670C-4E4F-A903-42A9117052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917" y="2548733"/>
                <a:ext cx="3912502" cy="400110"/>
              </a:xfrm>
              <a:prstGeom prst="rect">
                <a:avLst/>
              </a:prstGeom>
              <a:blipFill>
                <a:blip r:embed="rId2"/>
                <a:stretch>
                  <a:fillRect l="-1716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EEE9A9A-125D-40F4-B979-C48A3B10733E}"/>
                  </a:ext>
                </a:extLst>
              </p:cNvPr>
              <p:cNvSpPr/>
              <p:nvPr/>
            </p:nvSpPr>
            <p:spPr>
              <a:xfrm>
                <a:off x="-32917" y="1509737"/>
                <a:ext cx="4568914" cy="3859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700" dirty="0"/>
                  <a:t>a)</a:t>
                </a:r>
                <a:r>
                  <a:rPr lang="en-GB" sz="1700" b="0" dirty="0"/>
                  <a:t> </a:t>
                </a:r>
                <a14:m>
                  <m:oMath xmlns:m="http://schemas.openxmlformats.org/officeDocument/2006/math">
                    <m:r>
                      <a:rPr lang="en-GB" sz="1700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7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  <m:rad>
                      <m:radPr>
                        <m:degHide m:val="on"/>
                        <m:ctrlPr>
                          <a:rPr lang="en-GB" sz="17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17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7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7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7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  <m:r>
                          <a:rPr lang="en-GB" sz="17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17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+12</m:t>
                        </m:r>
                      </m:e>
                    </m:rad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 </m:t>
                    </m:r>
                    <m:r>
                      <m:rPr>
                        <m:sty m:val="p"/>
                      </m:rPr>
                      <a:rPr lang="en-GB" sz="17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or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7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≥4</m:t>
                    </m:r>
                  </m:oMath>
                </a14:m>
                <a:endParaRPr lang="en-GB" sz="1700" i="1" dirty="0"/>
              </a:p>
            </p:txBody>
          </p:sp>
        </mc:Choice>
        <mc:Fallback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EEE9A9A-125D-40F4-B979-C48A3B1073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917" y="1509737"/>
                <a:ext cx="4568914" cy="385939"/>
              </a:xfrm>
              <a:prstGeom prst="rect">
                <a:avLst/>
              </a:prstGeom>
              <a:blipFill>
                <a:blip r:embed="rId3"/>
                <a:stretch>
                  <a:fillRect l="-935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53B9E3E-EBDC-4BC9-A787-455467D5075D}"/>
                  </a:ext>
                </a:extLst>
              </p:cNvPr>
              <p:cNvSpPr/>
              <p:nvPr/>
            </p:nvSpPr>
            <p:spPr>
              <a:xfrm>
                <a:off x="0" y="4581128"/>
                <a:ext cx="4483569" cy="528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b="0" dirty="0"/>
                  <a:t>c)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0&lt;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53B9E3E-EBDC-4BC9-A787-455467D507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81128"/>
                <a:ext cx="4483569" cy="528543"/>
              </a:xfrm>
              <a:prstGeom prst="rect">
                <a:avLst/>
              </a:prstGeom>
              <a:blipFill>
                <a:blip r:embed="rId4"/>
                <a:stretch>
                  <a:fillRect l="-1361"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6358A0D9-35EE-4D8E-A674-D5829C1C76C3}"/>
              </a:ext>
            </a:extLst>
          </p:cNvPr>
          <p:cNvSpPr txBox="1"/>
          <p:nvPr/>
        </p:nvSpPr>
        <p:spPr>
          <a:xfrm>
            <a:off x="4658212" y="789303"/>
            <a:ext cx="3690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range of each of the following functions: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0E61422-BA2A-4066-B546-25794C91C891}"/>
                  </a:ext>
                </a:extLst>
              </p:cNvPr>
              <p:cNvSpPr/>
              <p:nvPr/>
            </p:nvSpPr>
            <p:spPr>
              <a:xfrm>
                <a:off x="4691823" y="3420387"/>
                <a:ext cx="393110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indent="-514350">
                  <a:buFont typeface="+mj-lt"/>
                  <a:buAutoNum type="alphaLcParenR" startAt="2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3+</m:t>
                    </m:r>
                    <m:r>
                      <m:rPr>
                        <m:sty m:val="p"/>
                      </m:rPr>
                      <a:rPr lang="en-GB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⁡(3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), 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0E61422-BA2A-4066-B546-25794C91C8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823" y="3420387"/>
                <a:ext cx="3931108" cy="400110"/>
              </a:xfrm>
              <a:prstGeom prst="rect">
                <a:avLst/>
              </a:prstGeom>
              <a:blipFill>
                <a:blip r:embed="rId5"/>
                <a:stretch>
                  <a:fillRect l="-1705" t="-10606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EDD9C47-F2A4-4A87-970F-8357C42ECDDD}"/>
                  </a:ext>
                </a:extLst>
              </p:cNvPr>
              <p:cNvSpPr/>
              <p:nvPr/>
            </p:nvSpPr>
            <p:spPr>
              <a:xfrm>
                <a:off x="4650219" y="1479237"/>
                <a:ext cx="393983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indent="-514350">
                  <a:buFont typeface="+mj-lt"/>
                  <a:buAutoNum type="alphaL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  <m:sSup>
                      <m:sSupPr>
                        <m:ctrlPr>
                          <a:rPr lang="en-GB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+1, 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sz="2000" i="1" dirty="0"/>
              </a:p>
            </p:txBody>
          </p:sp>
        </mc:Choice>
        <mc:Fallback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EDD9C47-F2A4-4A87-970F-8357C42ECD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219" y="1479237"/>
                <a:ext cx="3939833" cy="400110"/>
              </a:xfrm>
              <a:prstGeom prst="rect">
                <a:avLst/>
              </a:prstGeom>
              <a:blipFill>
                <a:blip r:embed="rId6"/>
                <a:stretch>
                  <a:fillRect l="-1703" t="-10769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733C652-5397-4825-9663-A1EA5101C670}"/>
                  </a:ext>
                </a:extLst>
              </p:cNvPr>
              <p:cNvSpPr txBox="1"/>
              <p:nvPr/>
            </p:nvSpPr>
            <p:spPr>
              <a:xfrm>
                <a:off x="6177784" y="1964619"/>
                <a:ext cx="24122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)≥−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733C652-5397-4825-9663-A1EA5101C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784" y="1964619"/>
                <a:ext cx="2412268" cy="400110"/>
              </a:xfrm>
              <a:prstGeom prst="rect">
                <a:avLst/>
              </a:prstGeom>
              <a:blipFill>
                <a:blip r:embed="rId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5A316F1-2F11-4895-9289-2C8A62E81B0D}"/>
                  </a:ext>
                </a:extLst>
              </p:cNvPr>
              <p:cNvSpPr txBox="1"/>
              <p:nvPr/>
            </p:nvSpPr>
            <p:spPr>
              <a:xfrm>
                <a:off x="6177784" y="3884195"/>
                <a:ext cx="24122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)≤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5A316F1-2F11-4895-9289-2C8A62E81B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784" y="3884195"/>
                <a:ext cx="2412268" cy="400110"/>
              </a:xfrm>
              <a:prstGeom prst="rect">
                <a:avLst/>
              </a:prstGeom>
              <a:blipFill>
                <a:blip r:embed="rId8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77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121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18</cp:revision>
  <dcterms:created xsi:type="dcterms:W3CDTF">2020-05-23T11:39:36Z</dcterms:created>
  <dcterms:modified xsi:type="dcterms:W3CDTF">2020-05-23T12:56:54Z</dcterms:modified>
</cp:coreProperties>
</file>