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8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0BAF-7905-4266-9C07-E142A61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53" y="0"/>
            <a:ext cx="2962672" cy="562074"/>
          </a:xfrm>
        </p:spPr>
        <p:txBody>
          <a:bodyPr>
            <a:normAutofit/>
          </a:bodyPr>
          <a:lstStyle/>
          <a:p>
            <a:r>
              <a:rPr lang="en-GB" sz="2600" b="1" dirty="0">
                <a:latin typeface="+mn-lt"/>
              </a:rPr>
              <a:t>Worked Example 1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D3E106-F979-4E2F-AAF6-7DADE03055D7}"/>
              </a:ext>
            </a:extLst>
          </p:cNvPr>
          <p:cNvSpPr txBox="1">
            <a:spLocks/>
          </p:cNvSpPr>
          <p:nvPr/>
        </p:nvSpPr>
        <p:spPr>
          <a:xfrm>
            <a:off x="3110699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Worked Example 2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081CE45-3DD9-4DC2-80E1-8FA614A01D4C}"/>
              </a:ext>
            </a:extLst>
          </p:cNvPr>
          <p:cNvSpPr txBox="1">
            <a:spLocks/>
          </p:cNvSpPr>
          <p:nvPr/>
        </p:nvSpPr>
        <p:spPr>
          <a:xfrm>
            <a:off x="6094469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Worked Example 3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37AE4B-B31C-49EA-AC07-D9772E487C3D}"/>
              </a:ext>
            </a:extLst>
          </p:cNvPr>
          <p:cNvCxnSpPr/>
          <p:nvPr/>
        </p:nvCxnSpPr>
        <p:spPr>
          <a:xfrm>
            <a:off x="3090664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06F6C5-BC07-4163-A0FE-B8294072C731}"/>
              </a:ext>
            </a:extLst>
          </p:cNvPr>
          <p:cNvCxnSpPr/>
          <p:nvPr/>
        </p:nvCxnSpPr>
        <p:spPr>
          <a:xfrm>
            <a:off x="6060831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026EAD-BFD0-4944-AB3C-AA666752CBB7}"/>
              </a:ext>
            </a:extLst>
          </p:cNvPr>
          <p:cNvCxnSpPr>
            <a:cxnSpLocks/>
          </p:cNvCxnSpPr>
          <p:nvPr/>
        </p:nvCxnSpPr>
        <p:spPr>
          <a:xfrm flipH="1">
            <a:off x="0" y="562074"/>
            <a:ext cx="9144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/>
              <p:nvPr/>
            </p:nvSpPr>
            <p:spPr>
              <a:xfrm>
                <a:off x="53222" y="662483"/>
                <a:ext cx="289079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th term of an arithmetic sequence is 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22" y="662483"/>
                <a:ext cx="2890793" cy="923330"/>
              </a:xfrm>
              <a:prstGeom prst="rect">
                <a:avLst/>
              </a:prstGeom>
              <a:blipFill>
                <a:blip r:embed="rId2"/>
                <a:stretch>
                  <a:fillRect t="-3974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95A87564-C28F-449F-A646-BE678ED1A8B8}"/>
              </a:ext>
            </a:extLst>
          </p:cNvPr>
          <p:cNvSpPr txBox="1"/>
          <p:nvPr/>
        </p:nvSpPr>
        <p:spPr>
          <a:xfrm>
            <a:off x="86859" y="1772816"/>
            <a:ext cx="2857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a) Write down the first five terms of the sequence.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DAFD0F-C251-4095-BA83-FB942BA81F3D}"/>
              </a:ext>
            </a:extLst>
          </p:cNvPr>
          <p:cNvSpPr txBox="1"/>
          <p:nvPr/>
        </p:nvSpPr>
        <p:spPr>
          <a:xfrm>
            <a:off x="49510" y="2970207"/>
            <a:ext cx="2857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b) Find the 35</a:t>
            </a:r>
            <a:r>
              <a:rPr lang="en-GB" baseline="30000" dirty="0"/>
              <a:t>th</a:t>
            </a:r>
            <a:r>
              <a:rPr lang="en-GB" dirty="0"/>
              <a:t> term in the sequence.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2F8DBF-3F61-4745-966F-CC61262D814F}"/>
              </a:ext>
            </a:extLst>
          </p:cNvPr>
          <p:cNvSpPr txBox="1"/>
          <p:nvPr/>
        </p:nvSpPr>
        <p:spPr>
          <a:xfrm>
            <a:off x="58076" y="4180948"/>
            <a:ext cx="2857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c) Find the first term in the sequence that exceeds 500.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FB902B1-8D2C-4CDD-973B-040A58116B30}"/>
                  </a:ext>
                </a:extLst>
              </p:cNvPr>
              <p:cNvSpPr txBox="1"/>
              <p:nvPr/>
            </p:nvSpPr>
            <p:spPr>
              <a:xfrm>
                <a:off x="2980509" y="662483"/>
                <a:ext cx="289079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Find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th term of the following sequence: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73, 67, 61, 55, 49, 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FB902B1-8D2C-4CDD-973B-040A58116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0509" y="662483"/>
                <a:ext cx="2890793" cy="923330"/>
              </a:xfrm>
              <a:prstGeom prst="rect">
                <a:avLst/>
              </a:prstGeom>
              <a:blipFill>
                <a:blip r:embed="rId3"/>
                <a:stretch>
                  <a:fillRect t="-39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5FEE46-DC10-4E32-B2C6-2A259F0CA8C9}"/>
                  </a:ext>
                </a:extLst>
              </p:cNvPr>
              <p:cNvSpPr txBox="1"/>
              <p:nvPr/>
            </p:nvSpPr>
            <p:spPr>
              <a:xfrm>
                <a:off x="6060831" y="662483"/>
                <a:ext cx="3083169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A sequence is generated by the formula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𝑏𝑛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dirty="0"/>
                  <a:t>,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dirty="0"/>
                  <a:t> are constants to be found. Given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=3.5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dirty="0"/>
                  <a:t>, find the values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5FEE46-DC10-4E32-B2C6-2A259F0CA8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0831" y="662483"/>
                <a:ext cx="3083169" cy="1754326"/>
              </a:xfrm>
              <a:prstGeom prst="rect">
                <a:avLst/>
              </a:prstGeom>
              <a:blipFill>
                <a:blip r:embed="rId4"/>
                <a:stretch>
                  <a:fillRect l="-1383" t="-2091" r="-2767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237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122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23</cp:revision>
  <dcterms:created xsi:type="dcterms:W3CDTF">2020-05-23T11:39:36Z</dcterms:created>
  <dcterms:modified xsi:type="dcterms:W3CDTF">2020-05-23T13:16:49Z</dcterms:modified>
</cp:coreProperties>
</file>