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80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7" Type="http://schemas.openxmlformats.org/officeDocument/2006/relationships/image" Target="../media/image207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6.png"/><Relationship Id="rId5" Type="http://schemas.openxmlformats.org/officeDocument/2006/relationships/image" Target="../media/image205.png"/><Relationship Id="rId4" Type="http://schemas.openxmlformats.org/officeDocument/2006/relationships/image" Target="../media/image2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0BAF-7905-4266-9C07-E142A616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02" y="0"/>
            <a:ext cx="2962672" cy="562074"/>
          </a:xfrm>
        </p:spPr>
        <p:txBody>
          <a:bodyPr>
            <a:normAutofit/>
          </a:bodyPr>
          <a:lstStyle/>
          <a:p>
            <a:r>
              <a:rPr lang="en-GB" sz="2600" b="1" dirty="0">
                <a:latin typeface="+mn-lt"/>
              </a:rPr>
              <a:t>Worked Examples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D3E106-F979-4E2F-AAF6-7DADE03055D7}"/>
              </a:ext>
            </a:extLst>
          </p:cNvPr>
          <p:cNvSpPr txBox="1">
            <a:spLocks/>
          </p:cNvSpPr>
          <p:nvPr/>
        </p:nvSpPr>
        <p:spPr>
          <a:xfrm>
            <a:off x="5402912" y="0"/>
            <a:ext cx="296267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37AE4B-B31C-49EA-AC07-D9772E487C3D}"/>
              </a:ext>
            </a:extLst>
          </p:cNvPr>
          <p:cNvCxnSpPr/>
          <p:nvPr/>
        </p:nvCxnSpPr>
        <p:spPr>
          <a:xfrm>
            <a:off x="4575339" y="0"/>
            <a:ext cx="0" cy="6858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026EAD-BFD0-4944-AB3C-AA666752CBB7}"/>
              </a:ext>
            </a:extLst>
          </p:cNvPr>
          <p:cNvCxnSpPr>
            <a:cxnSpLocks/>
          </p:cNvCxnSpPr>
          <p:nvPr/>
        </p:nvCxnSpPr>
        <p:spPr>
          <a:xfrm flipH="1">
            <a:off x="0" y="562074"/>
            <a:ext cx="914400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/>
              <p:nvPr/>
            </p:nvSpPr>
            <p:spPr>
              <a:xfrm>
                <a:off x="148119" y="661106"/>
                <a:ext cx="3378788" cy="468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(3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</m:nary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19" y="661106"/>
                <a:ext cx="3378788" cy="468205"/>
              </a:xfrm>
              <a:prstGeom prst="rect">
                <a:avLst/>
              </a:prstGeom>
              <a:blipFill>
                <a:blip r:embed="rId2"/>
                <a:stretch>
                  <a:fillRect l="-180" t="-127273" b="-192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E36EF7-C984-4E08-A8B7-ABC418F12DDB}"/>
                  </a:ext>
                </a:extLst>
              </p:cNvPr>
              <p:cNvSpPr txBox="1"/>
              <p:nvPr/>
            </p:nvSpPr>
            <p:spPr>
              <a:xfrm>
                <a:off x="7949509" y="1124148"/>
                <a:ext cx="10446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𝟖𝟔𝟎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E36EF7-C984-4E08-A8B7-ABC418F12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9509" y="1124148"/>
                <a:ext cx="104462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913FFDB-FF2E-4962-9DFF-D3F2FD5CA5E7}"/>
                  </a:ext>
                </a:extLst>
              </p:cNvPr>
              <p:cNvSpPr txBox="1"/>
              <p:nvPr/>
            </p:nvSpPr>
            <p:spPr>
              <a:xfrm>
                <a:off x="4568662" y="646328"/>
                <a:ext cx="3387714" cy="468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(4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</m:nary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913FFDB-FF2E-4962-9DFF-D3F2FD5CA5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662" y="646328"/>
                <a:ext cx="3387714" cy="468205"/>
              </a:xfrm>
              <a:prstGeom prst="rect">
                <a:avLst/>
              </a:prstGeom>
              <a:blipFill>
                <a:blip r:embed="rId4"/>
                <a:stretch>
                  <a:fillRect t="-127273" b="-192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8B121CE-464B-4DAE-A367-243C910FD98D}"/>
                  </a:ext>
                </a:extLst>
              </p:cNvPr>
              <p:cNvSpPr txBox="1"/>
              <p:nvPr/>
            </p:nvSpPr>
            <p:spPr>
              <a:xfrm>
                <a:off x="113088" y="3448231"/>
                <a:ext cx="3378790" cy="468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0.5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8B121CE-464B-4DAE-A367-243C910FD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88" y="3448231"/>
                <a:ext cx="3378790" cy="468205"/>
              </a:xfrm>
              <a:prstGeom prst="rect">
                <a:avLst/>
              </a:prstGeom>
              <a:blipFill>
                <a:blip r:embed="rId5"/>
                <a:stretch>
                  <a:fillRect l="-361" t="-128947" b="-196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6037AA-D229-47ED-A581-8CC8D77B0D5E}"/>
                  </a:ext>
                </a:extLst>
              </p:cNvPr>
              <p:cNvSpPr txBox="1"/>
              <p:nvPr/>
            </p:nvSpPr>
            <p:spPr>
              <a:xfrm>
                <a:off x="7921345" y="3985911"/>
                <a:ext cx="10446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6037AA-D229-47ED-A581-8CC8D77B0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1345" y="3985911"/>
                <a:ext cx="104462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C86DC4-15BD-4C9D-9204-E7843F2BB935}"/>
                  </a:ext>
                </a:extLst>
              </p:cNvPr>
              <p:cNvSpPr txBox="1"/>
              <p:nvPr/>
            </p:nvSpPr>
            <p:spPr>
              <a:xfrm>
                <a:off x="4533631" y="3433453"/>
                <a:ext cx="3422742" cy="468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0.2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C86DC4-15BD-4C9D-9204-E7843F2BB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631" y="3433453"/>
                <a:ext cx="3422742" cy="468205"/>
              </a:xfrm>
              <a:prstGeom prst="rect">
                <a:avLst/>
              </a:prstGeom>
              <a:blipFill>
                <a:blip r:embed="rId7"/>
                <a:stretch>
                  <a:fillRect t="-127273" b="-192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123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9" grpId="0"/>
      <p:bldP spid="10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</TotalTime>
  <Words>18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33</cp:revision>
  <dcterms:created xsi:type="dcterms:W3CDTF">2020-05-23T11:39:36Z</dcterms:created>
  <dcterms:modified xsi:type="dcterms:W3CDTF">2020-05-23T13:27:47Z</dcterms:modified>
</cp:coreProperties>
</file>