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1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7" Type="http://schemas.openxmlformats.org/officeDocument/2006/relationships/image" Target="../media/image214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148118" y="661106"/>
                <a:ext cx="3919821" cy="687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=3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8" y="661106"/>
                <a:ext cx="3919821" cy="687945"/>
              </a:xfrm>
              <a:prstGeom prst="rect">
                <a:avLst/>
              </a:prstGeom>
              <a:blipFill>
                <a:blip r:embed="rId2"/>
                <a:stretch>
                  <a:fillRect b="-7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/>
              <p:nvPr/>
            </p:nvSpPr>
            <p:spPr>
              <a:xfrm>
                <a:off x="7949509" y="1124148"/>
                <a:ext cx="1044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9509" y="1124148"/>
                <a:ext cx="10446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B121CE-464B-4DAE-A367-243C910FD98D}"/>
                  </a:ext>
                </a:extLst>
              </p:cNvPr>
              <p:cNvSpPr txBox="1"/>
              <p:nvPr/>
            </p:nvSpPr>
            <p:spPr>
              <a:xfrm>
                <a:off x="113088" y="3448231"/>
                <a:ext cx="3378790" cy="464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B121CE-464B-4DAE-A367-243C910FD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88" y="3448231"/>
                <a:ext cx="3378790" cy="464807"/>
              </a:xfrm>
              <a:prstGeom prst="rect">
                <a:avLst/>
              </a:prstGeom>
              <a:blipFill>
                <a:blip r:embed="rId4"/>
                <a:stretch>
                  <a:fillRect l="-361" t="-128947" b="-196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6037AA-D229-47ED-A581-8CC8D77B0D5E}"/>
                  </a:ext>
                </a:extLst>
              </p:cNvPr>
              <p:cNvSpPr txBox="1"/>
              <p:nvPr/>
            </p:nvSpPr>
            <p:spPr>
              <a:xfrm>
                <a:off x="7921345" y="3985911"/>
                <a:ext cx="1044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6037AA-D229-47ED-A581-8CC8D77B0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345" y="3985911"/>
                <a:ext cx="104462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45FC0E-DF2B-48CB-A400-7CB6760030DE}"/>
                  </a:ext>
                </a:extLst>
              </p:cNvPr>
              <p:cNvSpPr txBox="1"/>
              <p:nvPr/>
            </p:nvSpPr>
            <p:spPr>
              <a:xfrm>
                <a:off x="4568662" y="614509"/>
                <a:ext cx="3919821" cy="687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45FC0E-DF2B-48CB-A400-7CB676003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662" y="614509"/>
                <a:ext cx="3919821" cy="687945"/>
              </a:xfrm>
              <a:prstGeom prst="rect">
                <a:avLst/>
              </a:prstGeom>
              <a:blipFill>
                <a:blip r:embed="rId6"/>
                <a:stretch>
                  <a:fillRect b="-7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70510A-0624-4843-BA0F-361300D2D33D}"/>
                  </a:ext>
                </a:extLst>
              </p:cNvPr>
              <p:cNvSpPr txBox="1"/>
              <p:nvPr/>
            </p:nvSpPr>
            <p:spPr>
              <a:xfrm>
                <a:off x="4688427" y="3396714"/>
                <a:ext cx="3378790" cy="470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=3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−2)</m:t>
                        </m:r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70510A-0624-4843-BA0F-361300D2D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427" y="3396714"/>
                <a:ext cx="3378790" cy="470835"/>
              </a:xfrm>
              <a:prstGeom prst="rect">
                <a:avLst/>
              </a:prstGeom>
              <a:blipFill>
                <a:blip r:embed="rId7"/>
                <a:stretch>
                  <a:fillRect l="-181" t="-125974" r="-181" b="-1935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4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0" grpId="0"/>
      <p:bldP spid="12" grpId="0"/>
      <p:bldP spid="14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18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34</cp:revision>
  <dcterms:created xsi:type="dcterms:W3CDTF">2020-05-23T11:39:36Z</dcterms:created>
  <dcterms:modified xsi:type="dcterms:W3CDTF">2020-05-23T13:28:11Z</dcterms:modified>
</cp:coreProperties>
</file>