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804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3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40BAF-7905-4266-9C07-E142A616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402" y="0"/>
            <a:ext cx="2962672" cy="562074"/>
          </a:xfrm>
        </p:spPr>
        <p:txBody>
          <a:bodyPr>
            <a:normAutofit/>
          </a:bodyPr>
          <a:lstStyle/>
          <a:p>
            <a:r>
              <a:rPr lang="en-GB" sz="2600" b="1" dirty="0">
                <a:latin typeface="+mn-lt"/>
              </a:rPr>
              <a:t>Worked Example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0D3E106-F979-4E2F-AAF6-7DADE03055D7}"/>
              </a:ext>
            </a:extLst>
          </p:cNvPr>
          <p:cNvSpPr txBox="1">
            <a:spLocks/>
          </p:cNvSpPr>
          <p:nvPr/>
        </p:nvSpPr>
        <p:spPr>
          <a:xfrm>
            <a:off x="5402912" y="0"/>
            <a:ext cx="2962672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600" b="1" dirty="0">
                <a:latin typeface="+mn-lt"/>
              </a:rPr>
              <a:t>Your turn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37AE4B-B31C-49EA-AC07-D9772E487C3D}"/>
              </a:ext>
            </a:extLst>
          </p:cNvPr>
          <p:cNvCxnSpPr/>
          <p:nvPr/>
        </p:nvCxnSpPr>
        <p:spPr>
          <a:xfrm>
            <a:off x="4575339" y="0"/>
            <a:ext cx="0" cy="685800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026EAD-BFD0-4944-AB3C-AA666752CBB7}"/>
              </a:ext>
            </a:extLst>
          </p:cNvPr>
          <p:cNvCxnSpPr>
            <a:cxnSpLocks/>
          </p:cNvCxnSpPr>
          <p:nvPr/>
        </p:nvCxnSpPr>
        <p:spPr>
          <a:xfrm flipH="1">
            <a:off x="0" y="562074"/>
            <a:ext cx="9144000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96E7237-45EF-46E9-ADE8-EC5BD4AD3E18}"/>
              </a:ext>
            </a:extLst>
          </p:cNvPr>
          <p:cNvSpPr txBox="1"/>
          <p:nvPr/>
        </p:nvSpPr>
        <p:spPr>
          <a:xfrm>
            <a:off x="13946" y="661106"/>
            <a:ext cx="4427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5</a:t>
            </a:r>
            <a:r>
              <a:rPr lang="en-GB" baseline="30000" dirty="0"/>
              <a:t>th</a:t>
            </a:r>
            <a:r>
              <a:rPr lang="en-GB" dirty="0"/>
              <a:t> term of a geometric series is 2.4576 and the 7</a:t>
            </a:r>
            <a:r>
              <a:rPr lang="en-GB" baseline="30000" dirty="0"/>
              <a:t>th</a:t>
            </a:r>
            <a:r>
              <a:rPr lang="en-GB" dirty="0"/>
              <a:t> is 1.572864.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9E36EF7-C984-4E08-A8B7-ABC418F12DDB}"/>
                  </a:ext>
                </a:extLst>
              </p:cNvPr>
              <p:cNvSpPr txBox="1"/>
              <p:nvPr/>
            </p:nvSpPr>
            <p:spPr>
              <a:xfrm>
                <a:off x="6486384" y="1964045"/>
                <a:ext cx="26642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</m:d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9E36EF7-C984-4E08-A8B7-ABC418F12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6384" y="1964045"/>
                <a:ext cx="2664295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B7648648-5B34-4126-9C94-727F70F89869}"/>
              </a:ext>
            </a:extLst>
          </p:cNvPr>
          <p:cNvSpPr txBox="1"/>
          <p:nvPr/>
        </p:nvSpPr>
        <p:spPr>
          <a:xfrm>
            <a:off x="179512" y="1572818"/>
            <a:ext cx="3928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a) Show that this series is convergent.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57C862-0E23-47F8-B71F-8B29ED6F1F95}"/>
                  </a:ext>
                </a:extLst>
              </p:cNvPr>
              <p:cNvSpPr txBox="1"/>
              <p:nvPr/>
            </p:nvSpPr>
            <p:spPr>
              <a:xfrm>
                <a:off x="179511" y="3717032"/>
                <a:ext cx="392826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b) Find the sum to infinity of this series given that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57C862-0E23-47F8-B71F-8B29ED6F1F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1" y="3717032"/>
                <a:ext cx="3928269" cy="646331"/>
              </a:xfrm>
              <a:prstGeom prst="rect">
                <a:avLst/>
              </a:prstGeom>
              <a:blipFill>
                <a:blip r:embed="rId3"/>
                <a:stretch>
                  <a:fillRect l="-1240"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BAEED42C-164B-4B63-8FE2-193F64D9F975}"/>
              </a:ext>
            </a:extLst>
          </p:cNvPr>
          <p:cNvSpPr txBox="1"/>
          <p:nvPr/>
        </p:nvSpPr>
        <p:spPr>
          <a:xfrm>
            <a:off x="4568662" y="661106"/>
            <a:ext cx="4427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4</a:t>
            </a:r>
            <a:r>
              <a:rPr lang="en-GB" baseline="30000" dirty="0"/>
              <a:t>th</a:t>
            </a:r>
            <a:r>
              <a:rPr lang="en-GB" dirty="0"/>
              <a:t> term of a geometric series is 1.08 and the 7</a:t>
            </a:r>
            <a:r>
              <a:rPr lang="en-GB" baseline="30000" dirty="0"/>
              <a:t>th</a:t>
            </a:r>
            <a:r>
              <a:rPr lang="en-GB" dirty="0"/>
              <a:t> is 0.23328.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E61898-300D-4480-A320-5F20DC3E4595}"/>
              </a:ext>
            </a:extLst>
          </p:cNvPr>
          <p:cNvSpPr txBox="1"/>
          <p:nvPr/>
        </p:nvSpPr>
        <p:spPr>
          <a:xfrm>
            <a:off x="4734228" y="1572818"/>
            <a:ext cx="3928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a) Show that this series is convergent.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EFFD0F-D302-4520-83AE-841D6C4B3642}"/>
              </a:ext>
            </a:extLst>
          </p:cNvPr>
          <p:cNvSpPr txBox="1"/>
          <p:nvPr/>
        </p:nvSpPr>
        <p:spPr>
          <a:xfrm>
            <a:off x="4734227" y="3717032"/>
            <a:ext cx="3928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b) Find the sum to infinity of this series.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A751372-8F59-4A55-BDAC-3FA4BD4BEFE4}"/>
                  </a:ext>
                </a:extLst>
              </p:cNvPr>
              <p:cNvSpPr txBox="1"/>
              <p:nvPr/>
            </p:nvSpPr>
            <p:spPr>
              <a:xfrm>
                <a:off x="6949697" y="4086364"/>
                <a:ext cx="18716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A751372-8F59-4A55-BDAC-3FA4BD4BE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9697" y="4086364"/>
                <a:ext cx="1871686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975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4" grpId="0"/>
      <p:bldP spid="10" grpId="0"/>
      <p:bldP spid="12" grpId="0"/>
      <p:bldP spid="13" grpId="0"/>
      <p:bldP spid="14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</TotalTime>
  <Words>91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Worked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</dc:title>
  <dc:creator>Berwick, Chris</dc:creator>
  <cp:lastModifiedBy>Berwick, Chris</cp:lastModifiedBy>
  <cp:revision>31</cp:revision>
  <dcterms:created xsi:type="dcterms:W3CDTF">2020-05-23T11:39:36Z</dcterms:created>
  <dcterms:modified xsi:type="dcterms:W3CDTF">2020-05-23T13:26:00Z</dcterms:modified>
</cp:coreProperties>
</file>